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258" r:id="rId3"/>
    <p:sldId id="287" r:id="rId4"/>
    <p:sldId id="306" r:id="rId5"/>
    <p:sldId id="295" r:id="rId6"/>
    <p:sldId id="299" r:id="rId7"/>
    <p:sldId id="261" r:id="rId8"/>
    <p:sldId id="300" r:id="rId9"/>
    <p:sldId id="274" r:id="rId10"/>
    <p:sldId id="263" r:id="rId11"/>
    <p:sldId id="307" r:id="rId12"/>
    <p:sldId id="272" r:id="rId13"/>
    <p:sldId id="266" r:id="rId14"/>
    <p:sldId id="277" r:id="rId15"/>
    <p:sldId id="276" r:id="rId16"/>
    <p:sldId id="265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677BA-CC37-4D32-BFE0-98658F6F0C01}" v="3" dt="2022-09-08T08:41:20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94022" autoAdjust="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Jimenez" userId="0acb8971309caf5e" providerId="LiveId" clId="{60D677BA-CC37-4D32-BFE0-98658F6F0C01}"/>
    <pc:docChg chg="undo custSel addSld delSld modSld">
      <pc:chgData name="Jose Jimenez" userId="0acb8971309caf5e" providerId="LiveId" clId="{60D677BA-CC37-4D32-BFE0-98658F6F0C01}" dt="2022-09-08T08:42:16.653" v="35" actId="47"/>
      <pc:docMkLst>
        <pc:docMk/>
      </pc:docMkLst>
      <pc:sldChg chg="add del">
        <pc:chgData name="Jose Jimenez" userId="0acb8971309caf5e" providerId="LiveId" clId="{60D677BA-CC37-4D32-BFE0-98658F6F0C01}" dt="2022-09-08T08:40:06.381" v="1" actId="47"/>
        <pc:sldMkLst>
          <pc:docMk/>
          <pc:sldMk cId="556174406" sldId="257"/>
        </pc:sldMkLst>
      </pc:sldChg>
      <pc:sldChg chg="del">
        <pc:chgData name="Jose Jimenez" userId="0acb8971309caf5e" providerId="LiveId" clId="{60D677BA-CC37-4D32-BFE0-98658F6F0C01}" dt="2022-09-08T08:40:14.201" v="2" actId="47"/>
        <pc:sldMkLst>
          <pc:docMk/>
          <pc:sldMk cId="0" sldId="260"/>
        </pc:sldMkLst>
      </pc:sldChg>
      <pc:sldChg chg="del">
        <pc:chgData name="Jose Jimenez" userId="0acb8971309caf5e" providerId="LiveId" clId="{60D677BA-CC37-4D32-BFE0-98658F6F0C01}" dt="2022-09-08T08:40:21.134" v="3" actId="47"/>
        <pc:sldMkLst>
          <pc:docMk/>
          <pc:sldMk cId="1257395354" sldId="262"/>
        </pc:sldMkLst>
      </pc:sldChg>
      <pc:sldChg chg="addSp delSp modSp mod">
        <pc:chgData name="Jose Jimenez" userId="0acb8971309caf5e" providerId="LiveId" clId="{60D677BA-CC37-4D32-BFE0-98658F6F0C01}" dt="2022-09-08T08:41:08.963" v="9" actId="478"/>
        <pc:sldMkLst>
          <pc:docMk/>
          <pc:sldMk cId="456903707" sldId="264"/>
        </pc:sldMkLst>
        <pc:spChg chg="add del mod">
          <ac:chgData name="Jose Jimenez" userId="0acb8971309caf5e" providerId="LiveId" clId="{60D677BA-CC37-4D32-BFE0-98658F6F0C01}" dt="2022-09-08T08:41:08.963" v="9" actId="478"/>
          <ac:spMkLst>
            <pc:docMk/>
            <pc:sldMk cId="456903707" sldId="264"/>
            <ac:spMk id="6" creationId="{573C81F3-63D9-BAAE-8A15-9DF27F75B56C}"/>
          </ac:spMkLst>
        </pc:spChg>
      </pc:sldChg>
      <pc:sldChg chg="modSp mod">
        <pc:chgData name="Jose Jimenez" userId="0acb8971309caf5e" providerId="LiveId" clId="{60D677BA-CC37-4D32-BFE0-98658F6F0C01}" dt="2022-09-08T08:42:13.222" v="34" actId="20577"/>
        <pc:sldMkLst>
          <pc:docMk/>
          <pc:sldMk cId="1578848944" sldId="265"/>
        </pc:sldMkLst>
        <pc:spChg chg="mod">
          <ac:chgData name="Jose Jimenez" userId="0acb8971309caf5e" providerId="LiveId" clId="{60D677BA-CC37-4D32-BFE0-98658F6F0C01}" dt="2022-09-08T08:42:13.222" v="34" actId="20577"/>
          <ac:spMkLst>
            <pc:docMk/>
            <pc:sldMk cId="1578848944" sldId="265"/>
            <ac:spMk id="5" creationId="{CCB4181F-9D32-4F67-9F93-5ED5E6F8387E}"/>
          </ac:spMkLst>
        </pc:spChg>
      </pc:sldChg>
      <pc:sldChg chg="modSp mod">
        <pc:chgData name="Jose Jimenez" userId="0acb8971309caf5e" providerId="LiveId" clId="{60D677BA-CC37-4D32-BFE0-98658F6F0C01}" dt="2022-09-08T08:41:52.332" v="24" actId="20577"/>
        <pc:sldMkLst>
          <pc:docMk/>
          <pc:sldMk cId="0" sldId="266"/>
        </pc:sldMkLst>
        <pc:spChg chg="mod">
          <ac:chgData name="Jose Jimenez" userId="0acb8971309caf5e" providerId="LiveId" clId="{60D677BA-CC37-4D32-BFE0-98658F6F0C01}" dt="2022-09-08T08:41:52.332" v="24" actId="20577"/>
          <ac:spMkLst>
            <pc:docMk/>
            <pc:sldMk cId="0" sldId="266"/>
            <ac:spMk id="170" creationId="{00000000-0000-0000-0000-000000000000}"/>
          </ac:spMkLst>
        </pc:spChg>
      </pc:sldChg>
      <pc:sldChg chg="modSp">
        <pc:chgData name="Jose Jimenez" userId="0acb8971309caf5e" providerId="LiveId" clId="{60D677BA-CC37-4D32-BFE0-98658F6F0C01}" dt="2022-09-08T08:41:20.025" v="12" actId="478"/>
        <pc:sldMkLst>
          <pc:docMk/>
          <pc:sldMk cId="0" sldId="272"/>
        </pc:sldMkLst>
        <pc:graphicFrameChg chg="mod">
          <ac:chgData name="Jose Jimenez" userId="0acb8971309caf5e" providerId="LiveId" clId="{60D677BA-CC37-4D32-BFE0-98658F6F0C01}" dt="2022-09-08T08:41:20.025" v="12" actId="478"/>
          <ac:graphicFrameMkLst>
            <pc:docMk/>
            <pc:sldMk cId="0" sldId="272"/>
            <ac:graphicFrameMk id="4" creationId="{5D2131D2-08AC-4591-7FD7-C0FBC2F20036}"/>
          </ac:graphicFrameMkLst>
        </pc:graphicFrameChg>
      </pc:sldChg>
      <pc:sldChg chg="del">
        <pc:chgData name="Jose Jimenez" userId="0acb8971309caf5e" providerId="LiveId" clId="{60D677BA-CC37-4D32-BFE0-98658F6F0C01}" dt="2022-09-08T08:42:16.653" v="35" actId="47"/>
        <pc:sldMkLst>
          <pc:docMk/>
          <pc:sldMk cId="566138137" sldId="273"/>
        </pc:sldMkLst>
      </pc:sldChg>
      <pc:sldChg chg="add del">
        <pc:chgData name="Jose Jimenez" userId="0acb8971309caf5e" providerId="LiveId" clId="{60D677BA-CC37-4D32-BFE0-98658F6F0C01}" dt="2022-09-08T08:41:36.642" v="14" actId="47"/>
        <pc:sldMkLst>
          <pc:docMk/>
          <pc:sldMk cId="0" sldId="308"/>
        </pc:sldMkLst>
      </pc:sldChg>
    </pc:docChg>
  </pc:docChgLst>
  <pc:docChgLst>
    <pc:chgData name="Jose" userId="0acb8971309caf5e" providerId="LiveId" clId="{84407FE7-4E7A-46A8-8FCB-EC285449E517}"/>
    <pc:docChg chg="delSld">
      <pc:chgData name="Jose" userId="0acb8971309caf5e" providerId="LiveId" clId="{84407FE7-4E7A-46A8-8FCB-EC285449E517}" dt="2022-09-08T13:30:14.606" v="7" actId="2696"/>
      <pc:docMkLst>
        <pc:docMk/>
      </pc:docMkLst>
      <pc:sldChg chg="del">
        <pc:chgData name="Jose" userId="0acb8971309caf5e" providerId="LiveId" clId="{84407FE7-4E7A-46A8-8FCB-EC285449E517}" dt="2022-09-08T13:29:30.135" v="0" actId="2696"/>
        <pc:sldMkLst>
          <pc:docMk/>
          <pc:sldMk cId="556174406" sldId="257"/>
        </pc:sldMkLst>
      </pc:sldChg>
      <pc:sldChg chg="del">
        <pc:chgData name="Jose" userId="0acb8971309caf5e" providerId="LiveId" clId="{84407FE7-4E7A-46A8-8FCB-EC285449E517}" dt="2022-09-08T13:29:33.105" v="1" actId="2696"/>
        <pc:sldMkLst>
          <pc:docMk/>
          <pc:sldMk cId="0" sldId="259"/>
        </pc:sldMkLst>
      </pc:sldChg>
      <pc:sldChg chg="del">
        <pc:chgData name="Jose" userId="0acb8971309caf5e" providerId="LiveId" clId="{84407FE7-4E7A-46A8-8FCB-EC285449E517}" dt="2022-09-08T13:29:59.258" v="3" actId="2696"/>
        <pc:sldMkLst>
          <pc:docMk/>
          <pc:sldMk cId="456903707" sldId="264"/>
        </pc:sldMkLst>
      </pc:sldChg>
      <pc:sldChg chg="del">
        <pc:chgData name="Jose" userId="0acb8971309caf5e" providerId="LiveId" clId="{84407FE7-4E7A-46A8-8FCB-EC285449E517}" dt="2022-09-08T13:30:03.429" v="4" actId="2696"/>
        <pc:sldMkLst>
          <pc:docMk/>
          <pc:sldMk cId="0" sldId="278"/>
        </pc:sldMkLst>
      </pc:sldChg>
      <pc:sldChg chg="del">
        <pc:chgData name="Jose" userId="0acb8971309caf5e" providerId="LiveId" clId="{84407FE7-4E7A-46A8-8FCB-EC285449E517}" dt="2022-09-08T13:30:11.670" v="6" actId="2696"/>
        <pc:sldMkLst>
          <pc:docMk/>
          <pc:sldMk cId="2190425003" sldId="293"/>
        </pc:sldMkLst>
      </pc:sldChg>
      <pc:sldChg chg="del">
        <pc:chgData name="Jose" userId="0acb8971309caf5e" providerId="LiveId" clId="{84407FE7-4E7A-46A8-8FCB-EC285449E517}" dt="2022-09-08T13:29:35.916" v="2" actId="2696"/>
        <pc:sldMkLst>
          <pc:docMk/>
          <pc:sldMk cId="2903717999" sldId="304"/>
        </pc:sldMkLst>
      </pc:sldChg>
      <pc:sldChg chg="del">
        <pc:chgData name="Jose" userId="0acb8971309caf5e" providerId="LiveId" clId="{84407FE7-4E7A-46A8-8FCB-EC285449E517}" dt="2022-09-08T13:30:14.606" v="7" actId="2696"/>
        <pc:sldMkLst>
          <pc:docMk/>
          <pc:sldMk cId="0" sldId="305"/>
        </pc:sldMkLst>
      </pc:sldChg>
      <pc:sldChg chg="del">
        <pc:chgData name="Jose" userId="0acb8971309caf5e" providerId="LiveId" clId="{84407FE7-4E7A-46A8-8FCB-EC285449E517}" dt="2022-09-08T13:30:06.600" v="5" actId="2696"/>
        <pc:sldMkLst>
          <pc:docMk/>
          <pc:sldMk cId="0" sldId="3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6DDF7-9554-4D68-959D-BB0BBF702B91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700900B-3192-4FBC-8DE7-485358EBBB93}">
      <dgm:prSet phldrT="[Texto]"/>
      <dgm:spPr/>
      <dgm:t>
        <a:bodyPr/>
        <a:lstStyle/>
        <a:p>
          <a:r>
            <a:rPr lang="es-ES" dirty="0"/>
            <a:t>TUTORA 1º A</a:t>
          </a:r>
        </a:p>
      </dgm:t>
    </dgm:pt>
    <dgm:pt modelId="{901EB03D-3CD4-42D9-8833-39AD5D71DCA0}" type="parTrans" cxnId="{633420FD-44A5-4EE7-8B7E-CE67AC4A7178}">
      <dgm:prSet/>
      <dgm:spPr/>
      <dgm:t>
        <a:bodyPr/>
        <a:lstStyle/>
        <a:p>
          <a:endParaRPr lang="es-ES"/>
        </a:p>
      </dgm:t>
    </dgm:pt>
    <dgm:pt modelId="{46CC6A29-E8C3-4F1E-9922-AD6D8D3506C1}" type="sibTrans" cxnId="{633420FD-44A5-4EE7-8B7E-CE67AC4A7178}">
      <dgm:prSet/>
      <dgm:spPr/>
      <dgm:t>
        <a:bodyPr/>
        <a:lstStyle/>
        <a:p>
          <a:endParaRPr lang="es-ES" dirty="0"/>
        </a:p>
      </dgm:t>
    </dgm:pt>
    <dgm:pt modelId="{D13E4D14-54C8-4AF1-B71A-9AB6FB1CF74C}">
      <dgm:prSet phldrT="[Texto]"/>
      <dgm:spPr/>
      <dgm:t>
        <a:bodyPr/>
        <a:lstStyle/>
        <a:p>
          <a:pPr algn="ctr"/>
          <a:r>
            <a:rPr lang="es-ES" dirty="0"/>
            <a:t>VICTORIA DOMINGUEZ</a:t>
          </a:r>
        </a:p>
      </dgm:t>
    </dgm:pt>
    <dgm:pt modelId="{C25ACFD8-ECC9-4CA7-BD9E-965209BAEC3D}" type="parTrans" cxnId="{DF6C9B09-5530-44EE-8D31-3BA69E102FC0}">
      <dgm:prSet/>
      <dgm:spPr/>
      <dgm:t>
        <a:bodyPr/>
        <a:lstStyle/>
        <a:p>
          <a:endParaRPr lang="es-ES"/>
        </a:p>
      </dgm:t>
    </dgm:pt>
    <dgm:pt modelId="{D24518BD-77B7-42E6-9379-E9A57B433B44}" type="sibTrans" cxnId="{DF6C9B09-5530-44EE-8D31-3BA69E102FC0}">
      <dgm:prSet/>
      <dgm:spPr/>
      <dgm:t>
        <a:bodyPr/>
        <a:lstStyle/>
        <a:p>
          <a:endParaRPr lang="es-ES"/>
        </a:p>
      </dgm:t>
    </dgm:pt>
    <dgm:pt modelId="{B1AB11D4-5AF5-4CDE-81C5-BCFBC9AC86DF}">
      <dgm:prSet phldrT="[Texto]"/>
      <dgm:spPr/>
      <dgm:t>
        <a:bodyPr/>
        <a:lstStyle/>
        <a:p>
          <a:r>
            <a:rPr lang="es-ES" dirty="0"/>
            <a:t>TUTORA 1ºB</a:t>
          </a:r>
        </a:p>
      </dgm:t>
    </dgm:pt>
    <dgm:pt modelId="{B1ED0C39-3F49-45BC-9419-F5744BCFFDD3}" type="parTrans" cxnId="{4C9BFB6A-5B0E-461A-8D15-A7FE553E7CB8}">
      <dgm:prSet/>
      <dgm:spPr/>
      <dgm:t>
        <a:bodyPr/>
        <a:lstStyle/>
        <a:p>
          <a:endParaRPr lang="es-ES"/>
        </a:p>
      </dgm:t>
    </dgm:pt>
    <dgm:pt modelId="{E309210E-8B92-48DD-BDE8-22DCA99496EC}" type="sibTrans" cxnId="{4C9BFB6A-5B0E-461A-8D15-A7FE553E7CB8}">
      <dgm:prSet/>
      <dgm:spPr/>
      <dgm:t>
        <a:bodyPr/>
        <a:lstStyle/>
        <a:p>
          <a:endParaRPr lang="es-ES" dirty="0"/>
        </a:p>
      </dgm:t>
    </dgm:pt>
    <dgm:pt modelId="{7259A22D-37D6-47EB-B021-EAA4B773C273}">
      <dgm:prSet phldrT="[Texto]"/>
      <dgm:spPr/>
      <dgm:t>
        <a:bodyPr/>
        <a:lstStyle/>
        <a:p>
          <a:r>
            <a:rPr lang="es-ES" dirty="0"/>
            <a:t>IRENE RUFIAN</a:t>
          </a:r>
        </a:p>
      </dgm:t>
    </dgm:pt>
    <dgm:pt modelId="{2C968470-5564-4CD3-AA71-5B101AA5C080}" type="parTrans" cxnId="{24D216D7-FF19-4C5C-9E38-A50C51AD3D01}">
      <dgm:prSet/>
      <dgm:spPr/>
      <dgm:t>
        <a:bodyPr/>
        <a:lstStyle/>
        <a:p>
          <a:endParaRPr lang="es-ES"/>
        </a:p>
      </dgm:t>
    </dgm:pt>
    <dgm:pt modelId="{F6583B7D-E6E0-4963-B58C-37E06B356E58}" type="sibTrans" cxnId="{24D216D7-FF19-4C5C-9E38-A50C51AD3D01}">
      <dgm:prSet/>
      <dgm:spPr/>
      <dgm:t>
        <a:bodyPr/>
        <a:lstStyle/>
        <a:p>
          <a:endParaRPr lang="es-ES"/>
        </a:p>
      </dgm:t>
    </dgm:pt>
    <dgm:pt modelId="{9241505D-5E3D-4AAE-B4AA-E5435E6B7A00}" type="pres">
      <dgm:prSet presAssocID="{EE26DDF7-9554-4D68-959D-BB0BBF702B91}" presName="linearFlow" presStyleCnt="0">
        <dgm:presLayoutVars>
          <dgm:dir/>
          <dgm:animLvl val="lvl"/>
          <dgm:resizeHandles val="exact"/>
        </dgm:presLayoutVars>
      </dgm:prSet>
      <dgm:spPr/>
    </dgm:pt>
    <dgm:pt modelId="{DBA56815-94EB-48D9-A016-5A36E1D94C70}" type="pres">
      <dgm:prSet presAssocID="{7700900B-3192-4FBC-8DE7-485358EBBB93}" presName="composite" presStyleCnt="0"/>
      <dgm:spPr/>
    </dgm:pt>
    <dgm:pt modelId="{6C28F02C-9A31-4A9D-976A-26E8C31A37C1}" type="pres">
      <dgm:prSet presAssocID="{7700900B-3192-4FBC-8DE7-485358EBBB93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63E9B82-2C86-4C50-8B82-3E6DEF262172}" type="pres">
      <dgm:prSet presAssocID="{7700900B-3192-4FBC-8DE7-485358EBBB93}" presName="parSh" presStyleLbl="node1" presStyleIdx="0" presStyleCnt="2"/>
      <dgm:spPr/>
    </dgm:pt>
    <dgm:pt modelId="{EB0E361D-5FE1-4A8C-8604-A437752645E7}" type="pres">
      <dgm:prSet presAssocID="{7700900B-3192-4FBC-8DE7-485358EBBB93}" presName="desTx" presStyleLbl="fgAcc1" presStyleIdx="0" presStyleCnt="2" custLinFactNeighborX="747" custLinFactNeighborY="-5140">
        <dgm:presLayoutVars>
          <dgm:bulletEnabled val="1"/>
        </dgm:presLayoutVars>
      </dgm:prSet>
      <dgm:spPr/>
    </dgm:pt>
    <dgm:pt modelId="{0BB03F4E-77E0-4C14-BEAE-358F0C9F41A0}" type="pres">
      <dgm:prSet presAssocID="{46CC6A29-E8C3-4F1E-9922-AD6D8D3506C1}" presName="sibTrans" presStyleLbl="sibTrans2D1" presStyleIdx="0" presStyleCnt="1"/>
      <dgm:spPr/>
    </dgm:pt>
    <dgm:pt modelId="{3C5D1830-2E82-4D9B-B2A2-211C0875D5B9}" type="pres">
      <dgm:prSet presAssocID="{46CC6A29-E8C3-4F1E-9922-AD6D8D3506C1}" presName="connTx" presStyleLbl="sibTrans2D1" presStyleIdx="0" presStyleCnt="1"/>
      <dgm:spPr/>
    </dgm:pt>
    <dgm:pt modelId="{846801D4-19F4-4FC0-B328-2DA50EF3FF51}" type="pres">
      <dgm:prSet presAssocID="{B1AB11D4-5AF5-4CDE-81C5-BCFBC9AC86DF}" presName="composite" presStyleCnt="0"/>
      <dgm:spPr/>
    </dgm:pt>
    <dgm:pt modelId="{102428CE-B6CD-4B69-8359-CDC08DD696CC}" type="pres">
      <dgm:prSet presAssocID="{B1AB11D4-5AF5-4CDE-81C5-BCFBC9AC86DF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9D21564-4BE5-47E5-BC49-1FCDE257CCD0}" type="pres">
      <dgm:prSet presAssocID="{B1AB11D4-5AF5-4CDE-81C5-BCFBC9AC86DF}" presName="parSh" presStyleLbl="node1" presStyleIdx="1" presStyleCnt="2"/>
      <dgm:spPr/>
    </dgm:pt>
    <dgm:pt modelId="{964063DA-E189-4880-BF47-5A48CBC39955}" type="pres">
      <dgm:prSet presAssocID="{B1AB11D4-5AF5-4CDE-81C5-BCFBC9AC86DF}" presName="desTx" presStyleLbl="fgAcc1" presStyleIdx="1" presStyleCnt="2">
        <dgm:presLayoutVars>
          <dgm:bulletEnabled val="1"/>
        </dgm:presLayoutVars>
      </dgm:prSet>
      <dgm:spPr/>
    </dgm:pt>
  </dgm:ptLst>
  <dgm:cxnLst>
    <dgm:cxn modelId="{DF6C9B09-5530-44EE-8D31-3BA69E102FC0}" srcId="{7700900B-3192-4FBC-8DE7-485358EBBB93}" destId="{D13E4D14-54C8-4AF1-B71A-9AB6FB1CF74C}" srcOrd="0" destOrd="0" parTransId="{C25ACFD8-ECC9-4CA7-BD9E-965209BAEC3D}" sibTransId="{D24518BD-77B7-42E6-9379-E9A57B433B44}"/>
    <dgm:cxn modelId="{D1E9C03F-07F2-4F30-B92C-8BB19324DD01}" type="presOf" srcId="{46CC6A29-E8C3-4F1E-9922-AD6D8D3506C1}" destId="{3C5D1830-2E82-4D9B-B2A2-211C0875D5B9}" srcOrd="1" destOrd="0" presId="urn:microsoft.com/office/officeart/2005/8/layout/process3"/>
    <dgm:cxn modelId="{ADFBEC65-87C1-4D53-ADAC-5183A9FD1B1D}" type="presOf" srcId="{B1AB11D4-5AF5-4CDE-81C5-BCFBC9AC86DF}" destId="{102428CE-B6CD-4B69-8359-CDC08DD696CC}" srcOrd="0" destOrd="0" presId="urn:microsoft.com/office/officeart/2005/8/layout/process3"/>
    <dgm:cxn modelId="{5F34CA48-BB81-47FF-81F3-0772DB1E53DC}" type="presOf" srcId="{B1AB11D4-5AF5-4CDE-81C5-BCFBC9AC86DF}" destId="{B9D21564-4BE5-47E5-BC49-1FCDE257CCD0}" srcOrd="1" destOrd="0" presId="urn:microsoft.com/office/officeart/2005/8/layout/process3"/>
    <dgm:cxn modelId="{4C9BFB6A-5B0E-461A-8D15-A7FE553E7CB8}" srcId="{EE26DDF7-9554-4D68-959D-BB0BBF702B91}" destId="{B1AB11D4-5AF5-4CDE-81C5-BCFBC9AC86DF}" srcOrd="1" destOrd="0" parTransId="{B1ED0C39-3F49-45BC-9419-F5744BCFFDD3}" sibTransId="{E309210E-8B92-48DD-BDE8-22DCA99496EC}"/>
    <dgm:cxn modelId="{979AFC7B-AADE-4959-AFBD-6C2E481AE888}" type="presOf" srcId="{7259A22D-37D6-47EB-B021-EAA4B773C273}" destId="{964063DA-E189-4880-BF47-5A48CBC39955}" srcOrd="0" destOrd="0" presId="urn:microsoft.com/office/officeart/2005/8/layout/process3"/>
    <dgm:cxn modelId="{7BF97B9F-9826-4518-A851-893B74E60612}" type="presOf" srcId="{46CC6A29-E8C3-4F1E-9922-AD6D8D3506C1}" destId="{0BB03F4E-77E0-4C14-BEAE-358F0C9F41A0}" srcOrd="0" destOrd="0" presId="urn:microsoft.com/office/officeart/2005/8/layout/process3"/>
    <dgm:cxn modelId="{D31341A2-607B-477E-8010-71AF43AC22A7}" type="presOf" srcId="{D13E4D14-54C8-4AF1-B71A-9AB6FB1CF74C}" destId="{EB0E361D-5FE1-4A8C-8604-A437752645E7}" srcOrd="0" destOrd="0" presId="urn:microsoft.com/office/officeart/2005/8/layout/process3"/>
    <dgm:cxn modelId="{5B40AEAF-15B1-4DA3-8F02-E71C368066B6}" type="presOf" srcId="{7700900B-3192-4FBC-8DE7-485358EBBB93}" destId="{6C28F02C-9A31-4A9D-976A-26E8C31A37C1}" srcOrd="0" destOrd="0" presId="urn:microsoft.com/office/officeart/2005/8/layout/process3"/>
    <dgm:cxn modelId="{2D5F24B3-07BC-48F6-8332-29158BE16B3A}" type="presOf" srcId="{EE26DDF7-9554-4D68-959D-BB0BBF702B91}" destId="{9241505D-5E3D-4AAE-B4AA-E5435E6B7A00}" srcOrd="0" destOrd="0" presId="urn:microsoft.com/office/officeart/2005/8/layout/process3"/>
    <dgm:cxn modelId="{24D216D7-FF19-4C5C-9E38-A50C51AD3D01}" srcId="{B1AB11D4-5AF5-4CDE-81C5-BCFBC9AC86DF}" destId="{7259A22D-37D6-47EB-B021-EAA4B773C273}" srcOrd="0" destOrd="0" parTransId="{2C968470-5564-4CD3-AA71-5B101AA5C080}" sibTransId="{F6583B7D-E6E0-4963-B58C-37E06B356E58}"/>
    <dgm:cxn modelId="{E1ADB8EC-A977-40FC-A5AC-44D2FE05E9BF}" type="presOf" srcId="{7700900B-3192-4FBC-8DE7-485358EBBB93}" destId="{E63E9B82-2C86-4C50-8B82-3E6DEF262172}" srcOrd="1" destOrd="0" presId="urn:microsoft.com/office/officeart/2005/8/layout/process3"/>
    <dgm:cxn modelId="{633420FD-44A5-4EE7-8B7E-CE67AC4A7178}" srcId="{EE26DDF7-9554-4D68-959D-BB0BBF702B91}" destId="{7700900B-3192-4FBC-8DE7-485358EBBB93}" srcOrd="0" destOrd="0" parTransId="{901EB03D-3CD4-42D9-8833-39AD5D71DCA0}" sibTransId="{46CC6A29-E8C3-4F1E-9922-AD6D8D3506C1}"/>
    <dgm:cxn modelId="{2369EB54-9B75-4BF8-B33C-DC18F0983FB9}" type="presParOf" srcId="{9241505D-5E3D-4AAE-B4AA-E5435E6B7A00}" destId="{DBA56815-94EB-48D9-A016-5A36E1D94C70}" srcOrd="0" destOrd="0" presId="urn:microsoft.com/office/officeart/2005/8/layout/process3"/>
    <dgm:cxn modelId="{26966800-0786-4702-8DB2-D3916D90277F}" type="presParOf" srcId="{DBA56815-94EB-48D9-A016-5A36E1D94C70}" destId="{6C28F02C-9A31-4A9D-976A-26E8C31A37C1}" srcOrd="0" destOrd="0" presId="urn:microsoft.com/office/officeart/2005/8/layout/process3"/>
    <dgm:cxn modelId="{A40A0BC9-8B75-424E-8BE6-4BECF9079F82}" type="presParOf" srcId="{DBA56815-94EB-48D9-A016-5A36E1D94C70}" destId="{E63E9B82-2C86-4C50-8B82-3E6DEF262172}" srcOrd="1" destOrd="0" presId="urn:microsoft.com/office/officeart/2005/8/layout/process3"/>
    <dgm:cxn modelId="{F3F0443A-96FA-43DB-BFDB-D84D3B574A83}" type="presParOf" srcId="{DBA56815-94EB-48D9-A016-5A36E1D94C70}" destId="{EB0E361D-5FE1-4A8C-8604-A437752645E7}" srcOrd="2" destOrd="0" presId="urn:microsoft.com/office/officeart/2005/8/layout/process3"/>
    <dgm:cxn modelId="{1FD9276C-A4AB-4829-8A83-0C93CE5E7BB8}" type="presParOf" srcId="{9241505D-5E3D-4AAE-B4AA-E5435E6B7A00}" destId="{0BB03F4E-77E0-4C14-BEAE-358F0C9F41A0}" srcOrd="1" destOrd="0" presId="urn:microsoft.com/office/officeart/2005/8/layout/process3"/>
    <dgm:cxn modelId="{2B77992C-6168-4F44-9E96-7CE93C454363}" type="presParOf" srcId="{0BB03F4E-77E0-4C14-BEAE-358F0C9F41A0}" destId="{3C5D1830-2E82-4D9B-B2A2-211C0875D5B9}" srcOrd="0" destOrd="0" presId="urn:microsoft.com/office/officeart/2005/8/layout/process3"/>
    <dgm:cxn modelId="{F6A66E8A-10E5-4B54-8A5D-647C69F9F408}" type="presParOf" srcId="{9241505D-5E3D-4AAE-B4AA-E5435E6B7A00}" destId="{846801D4-19F4-4FC0-B328-2DA50EF3FF51}" srcOrd="2" destOrd="0" presId="urn:microsoft.com/office/officeart/2005/8/layout/process3"/>
    <dgm:cxn modelId="{C7906FE8-9E97-4717-9892-A5BD6D6E8315}" type="presParOf" srcId="{846801D4-19F4-4FC0-B328-2DA50EF3FF51}" destId="{102428CE-B6CD-4B69-8359-CDC08DD696CC}" srcOrd="0" destOrd="0" presId="urn:microsoft.com/office/officeart/2005/8/layout/process3"/>
    <dgm:cxn modelId="{C6B38A56-DF85-49C8-9F75-C6BB414DF58B}" type="presParOf" srcId="{846801D4-19F4-4FC0-B328-2DA50EF3FF51}" destId="{B9D21564-4BE5-47E5-BC49-1FCDE257CCD0}" srcOrd="1" destOrd="0" presId="urn:microsoft.com/office/officeart/2005/8/layout/process3"/>
    <dgm:cxn modelId="{429A9844-55E2-4494-8C90-D1CB1B63D05B}" type="presParOf" srcId="{846801D4-19F4-4FC0-B328-2DA50EF3FF51}" destId="{964063DA-E189-4880-BF47-5A48CBC3995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A68A7-3C35-47A2-896A-4C2B7115803E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CBA2FA74-D5B3-42FD-B958-DBC07F8216C1}">
      <dgm:prSet phldrT="[Texto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b="1" dirty="0"/>
            <a:t>DÍA DE ADAPTACIÓN</a:t>
          </a:r>
        </a:p>
        <a:p>
          <a:r>
            <a:rPr lang="es-ES" b="1" dirty="0"/>
            <a:t>12 DE SEPTIEMBRE</a:t>
          </a:r>
        </a:p>
      </dgm:t>
    </dgm:pt>
    <dgm:pt modelId="{7A0889E2-01BD-47BD-BE21-A321BC2A1A2C}" type="parTrans" cxnId="{18DDE3A2-805B-4BF0-B68F-8FBE4601D96C}">
      <dgm:prSet/>
      <dgm:spPr/>
      <dgm:t>
        <a:bodyPr/>
        <a:lstStyle/>
        <a:p>
          <a:endParaRPr lang="es-ES"/>
        </a:p>
      </dgm:t>
    </dgm:pt>
    <dgm:pt modelId="{B39E90E4-3BFE-4203-9BB9-265FEDBD5C5F}" type="sibTrans" cxnId="{18DDE3A2-805B-4BF0-B68F-8FBE4601D96C}">
      <dgm:prSet/>
      <dgm:spPr/>
      <dgm:t>
        <a:bodyPr/>
        <a:lstStyle/>
        <a:p>
          <a:endParaRPr lang="es-ES"/>
        </a:p>
      </dgm:t>
    </dgm:pt>
    <dgm:pt modelId="{CA9720DC-49CA-400F-BA77-E95A3AFEEB89}">
      <dgm:prSet phldrT="[Texto]"/>
      <dgm:spPr/>
      <dgm:t>
        <a:bodyPr/>
        <a:lstStyle/>
        <a:p>
          <a:r>
            <a:rPr lang="es-ES" b="1" dirty="0"/>
            <a:t>ENTRADA 9:45</a:t>
          </a:r>
        </a:p>
      </dgm:t>
    </dgm:pt>
    <dgm:pt modelId="{76B7E1E7-DB90-46D3-B207-2134C8338D34}" type="parTrans" cxnId="{3BD57E0C-2A99-4DE4-9CBD-F2B7BCC44F76}">
      <dgm:prSet/>
      <dgm:spPr/>
      <dgm:t>
        <a:bodyPr/>
        <a:lstStyle/>
        <a:p>
          <a:endParaRPr lang="es-ES"/>
        </a:p>
      </dgm:t>
    </dgm:pt>
    <dgm:pt modelId="{E2048253-497A-468A-9E3A-CBCD298379B1}" type="sibTrans" cxnId="{3BD57E0C-2A99-4DE4-9CBD-F2B7BCC44F76}">
      <dgm:prSet/>
      <dgm:spPr/>
      <dgm:t>
        <a:bodyPr/>
        <a:lstStyle/>
        <a:p>
          <a:endParaRPr lang="es-ES"/>
        </a:p>
      </dgm:t>
    </dgm:pt>
    <dgm:pt modelId="{17BDF713-263F-4FA0-9A7D-1C92D687F7FD}">
      <dgm:prSet phldrT="[Texto]"/>
      <dgm:spPr/>
      <dgm:t>
        <a:bodyPr/>
        <a:lstStyle/>
        <a:p>
          <a:r>
            <a:rPr lang="es-ES" b="1" dirty="0"/>
            <a:t>SALIDA 12:30</a:t>
          </a:r>
        </a:p>
      </dgm:t>
    </dgm:pt>
    <dgm:pt modelId="{B734FFE4-7E9C-449B-8824-192491A798E9}" type="parTrans" cxnId="{EE71D382-0A18-4B74-842D-10DCE00711EF}">
      <dgm:prSet/>
      <dgm:spPr/>
      <dgm:t>
        <a:bodyPr/>
        <a:lstStyle/>
        <a:p>
          <a:endParaRPr lang="es-ES"/>
        </a:p>
      </dgm:t>
    </dgm:pt>
    <dgm:pt modelId="{75636849-DA00-405E-B368-E15027EAE870}" type="sibTrans" cxnId="{EE71D382-0A18-4B74-842D-10DCE00711EF}">
      <dgm:prSet/>
      <dgm:spPr/>
      <dgm:t>
        <a:bodyPr/>
        <a:lstStyle/>
        <a:p>
          <a:endParaRPr lang="es-ES"/>
        </a:p>
      </dgm:t>
    </dgm:pt>
    <dgm:pt modelId="{634B9322-226F-49DB-A02F-E07AB68C8A10}">
      <dgm:prSet phldrT="[Texto]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b="1" dirty="0"/>
            <a:t>DEL 13 AL 30 DE SEPTIEMBRE  </a:t>
          </a:r>
        </a:p>
      </dgm:t>
    </dgm:pt>
    <dgm:pt modelId="{AF016F70-B463-425B-AF41-A8C3E172199A}" type="parTrans" cxnId="{959BCD1B-5494-4665-96FC-B1E9693A1BB6}">
      <dgm:prSet/>
      <dgm:spPr/>
      <dgm:t>
        <a:bodyPr/>
        <a:lstStyle/>
        <a:p>
          <a:endParaRPr lang="es-ES"/>
        </a:p>
      </dgm:t>
    </dgm:pt>
    <dgm:pt modelId="{D13CFCE0-1033-4310-BCBD-731A5076228F}" type="sibTrans" cxnId="{959BCD1B-5494-4665-96FC-B1E9693A1BB6}">
      <dgm:prSet/>
      <dgm:spPr/>
      <dgm:t>
        <a:bodyPr/>
        <a:lstStyle/>
        <a:p>
          <a:endParaRPr lang="es-ES"/>
        </a:p>
      </dgm:t>
    </dgm:pt>
    <dgm:pt modelId="{14FD9519-AEE7-4B81-BB58-69B26F8AAD85}">
      <dgm:prSet phldrT="[Texto]"/>
      <dgm:spPr/>
      <dgm:t>
        <a:bodyPr/>
        <a:lstStyle/>
        <a:p>
          <a:r>
            <a:rPr lang="es-ES" b="1" dirty="0"/>
            <a:t>ENTRADA 9:00</a:t>
          </a:r>
        </a:p>
      </dgm:t>
    </dgm:pt>
    <dgm:pt modelId="{CC8E7EFD-FA92-4988-B1A6-2210523C2DAE}" type="parTrans" cxnId="{69C6FFFE-A72A-4F03-85B9-E1FCDB0FC8CA}">
      <dgm:prSet/>
      <dgm:spPr/>
      <dgm:t>
        <a:bodyPr/>
        <a:lstStyle/>
        <a:p>
          <a:endParaRPr lang="es-ES"/>
        </a:p>
      </dgm:t>
    </dgm:pt>
    <dgm:pt modelId="{D99AC8F4-359F-4AB7-B78D-D3C91F253F03}" type="sibTrans" cxnId="{69C6FFFE-A72A-4F03-85B9-E1FCDB0FC8CA}">
      <dgm:prSet/>
      <dgm:spPr/>
      <dgm:t>
        <a:bodyPr/>
        <a:lstStyle/>
        <a:p>
          <a:endParaRPr lang="es-ES"/>
        </a:p>
      </dgm:t>
    </dgm:pt>
    <dgm:pt modelId="{CC320BB8-5964-45EE-B315-45154E9075AC}">
      <dgm:prSet phldrT="[Texto]"/>
      <dgm:spPr/>
      <dgm:t>
        <a:bodyPr/>
        <a:lstStyle/>
        <a:p>
          <a:r>
            <a:rPr lang="es-ES" b="1" dirty="0"/>
            <a:t>SALIDA 14:00</a:t>
          </a:r>
        </a:p>
      </dgm:t>
    </dgm:pt>
    <dgm:pt modelId="{15BE834B-FBD2-4208-83BC-BF8868117FE0}" type="parTrans" cxnId="{D55D6140-EEB0-4272-88C0-E6C00CB1FBA4}">
      <dgm:prSet/>
      <dgm:spPr/>
      <dgm:t>
        <a:bodyPr/>
        <a:lstStyle/>
        <a:p>
          <a:endParaRPr lang="es-ES"/>
        </a:p>
      </dgm:t>
    </dgm:pt>
    <dgm:pt modelId="{96A437C4-89F5-4820-A8A1-CB03386D4FFF}" type="sibTrans" cxnId="{D55D6140-EEB0-4272-88C0-E6C00CB1FBA4}">
      <dgm:prSet/>
      <dgm:spPr/>
      <dgm:t>
        <a:bodyPr/>
        <a:lstStyle/>
        <a:p>
          <a:endParaRPr lang="es-ES"/>
        </a:p>
      </dgm:t>
    </dgm:pt>
    <dgm:pt modelId="{BE6D7C94-1207-4370-87A6-F2F10F08327E}">
      <dgm:prSet phldrT="[Texto]"/>
      <dgm:spPr/>
      <dgm:t>
        <a:bodyPr/>
        <a:lstStyle/>
        <a:p>
          <a:r>
            <a:rPr lang="es-ES" b="1" dirty="0"/>
            <a:t>PUERTA PRINCIPAL EN DIRECCION PATIO               Mª AUXILADORA</a:t>
          </a:r>
        </a:p>
      </dgm:t>
    </dgm:pt>
    <dgm:pt modelId="{12034292-17EB-4E70-9E61-2732D3FF5002}" type="parTrans" cxnId="{BE9D9CF4-5200-42CD-A9D6-D1F8A18A5B8F}">
      <dgm:prSet/>
      <dgm:spPr/>
      <dgm:t>
        <a:bodyPr/>
        <a:lstStyle/>
        <a:p>
          <a:endParaRPr lang="es-ES"/>
        </a:p>
      </dgm:t>
    </dgm:pt>
    <dgm:pt modelId="{D62C52A2-697A-43B7-A163-9449F0174632}" type="sibTrans" cxnId="{BE9D9CF4-5200-42CD-A9D6-D1F8A18A5B8F}">
      <dgm:prSet/>
      <dgm:spPr/>
      <dgm:t>
        <a:bodyPr/>
        <a:lstStyle/>
        <a:p>
          <a:endParaRPr lang="es-ES"/>
        </a:p>
      </dgm:t>
    </dgm:pt>
    <dgm:pt modelId="{2FA47CB1-E093-493F-8133-EE97A21827D3}">
      <dgm:prSet phldrT="[Texto]"/>
      <dgm:spPr/>
      <dgm:t>
        <a:bodyPr/>
        <a:lstStyle/>
        <a:p>
          <a:endParaRPr lang="es-ES" b="1" dirty="0"/>
        </a:p>
      </dgm:t>
    </dgm:pt>
    <dgm:pt modelId="{37E0C286-1735-4BB6-B443-A3AAA8C0D4A3}" type="parTrans" cxnId="{9D19EDDE-2B96-4E9C-BB8B-F98A8FFE6701}">
      <dgm:prSet/>
      <dgm:spPr/>
      <dgm:t>
        <a:bodyPr/>
        <a:lstStyle/>
        <a:p>
          <a:endParaRPr lang="es-ES"/>
        </a:p>
      </dgm:t>
    </dgm:pt>
    <dgm:pt modelId="{057A340C-53DB-45F5-A968-33B170516069}" type="sibTrans" cxnId="{9D19EDDE-2B96-4E9C-BB8B-F98A8FFE6701}">
      <dgm:prSet/>
      <dgm:spPr/>
      <dgm:t>
        <a:bodyPr/>
        <a:lstStyle/>
        <a:p>
          <a:endParaRPr lang="es-ES"/>
        </a:p>
      </dgm:t>
    </dgm:pt>
    <dgm:pt modelId="{37FF0904-746E-4072-96BF-73E2814F3745}">
      <dgm:prSet phldrT="[Texto]"/>
      <dgm:spPr/>
      <dgm:t>
        <a:bodyPr/>
        <a:lstStyle/>
        <a:p>
          <a:r>
            <a:rPr lang="es-ES" b="1" dirty="0"/>
            <a:t>PUERTA PRINCIPAL EN DIRECCION PATIO               Mª AUXILADORA</a:t>
          </a:r>
        </a:p>
      </dgm:t>
    </dgm:pt>
    <dgm:pt modelId="{D125B490-B34E-488C-8018-602F3C770364}" type="parTrans" cxnId="{BFF3D9CD-A5A0-471A-8056-D04C85A7E66D}">
      <dgm:prSet/>
      <dgm:spPr/>
      <dgm:t>
        <a:bodyPr/>
        <a:lstStyle/>
        <a:p>
          <a:endParaRPr lang="es-ES"/>
        </a:p>
      </dgm:t>
    </dgm:pt>
    <dgm:pt modelId="{972D39B6-7F8E-4BFE-8D2B-307F0D9AA5B9}" type="sibTrans" cxnId="{BFF3D9CD-A5A0-471A-8056-D04C85A7E66D}">
      <dgm:prSet/>
      <dgm:spPr/>
      <dgm:t>
        <a:bodyPr/>
        <a:lstStyle/>
        <a:p>
          <a:endParaRPr lang="es-ES"/>
        </a:p>
      </dgm:t>
    </dgm:pt>
    <dgm:pt modelId="{CA4234B4-C846-4AD5-81DD-86B917EDEFDE}" type="pres">
      <dgm:prSet presAssocID="{FC4A68A7-3C35-47A2-896A-4C2B7115803E}" presName="Name0" presStyleCnt="0">
        <dgm:presLayoutVars>
          <dgm:dir/>
          <dgm:animLvl val="lvl"/>
          <dgm:resizeHandles val="exact"/>
        </dgm:presLayoutVars>
      </dgm:prSet>
      <dgm:spPr/>
    </dgm:pt>
    <dgm:pt modelId="{3019AF46-2827-40CB-8324-75C6C695C2C7}" type="pres">
      <dgm:prSet presAssocID="{CBA2FA74-D5B3-42FD-B958-DBC07F8216C1}" presName="composite" presStyleCnt="0"/>
      <dgm:spPr/>
    </dgm:pt>
    <dgm:pt modelId="{BFA7C751-D48E-4CAF-AEC1-C11FE5E3C77A}" type="pres">
      <dgm:prSet presAssocID="{CBA2FA74-D5B3-42FD-B958-DBC07F8216C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E19F6F4-2452-45EF-8935-521FB1E4FBD5}" type="pres">
      <dgm:prSet presAssocID="{CBA2FA74-D5B3-42FD-B958-DBC07F8216C1}" presName="desTx" presStyleLbl="alignAccFollowNode1" presStyleIdx="0" presStyleCnt="2">
        <dgm:presLayoutVars>
          <dgm:bulletEnabled val="1"/>
        </dgm:presLayoutVars>
      </dgm:prSet>
      <dgm:spPr/>
    </dgm:pt>
    <dgm:pt modelId="{6B6F7505-A386-47FA-9E36-F2CCA28C2559}" type="pres">
      <dgm:prSet presAssocID="{B39E90E4-3BFE-4203-9BB9-265FEDBD5C5F}" presName="space" presStyleCnt="0"/>
      <dgm:spPr/>
    </dgm:pt>
    <dgm:pt modelId="{3DAE2BE5-2B97-4EDF-ACE3-41DBD9D0D7A9}" type="pres">
      <dgm:prSet presAssocID="{634B9322-226F-49DB-A02F-E07AB68C8A10}" presName="composite" presStyleCnt="0"/>
      <dgm:spPr/>
    </dgm:pt>
    <dgm:pt modelId="{D710A875-BAD3-47AD-BD0E-9DC074C73EA5}" type="pres">
      <dgm:prSet presAssocID="{634B9322-226F-49DB-A02F-E07AB68C8A1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AAFC303-C7F8-452E-AB76-6E4C6CB48095}" type="pres">
      <dgm:prSet presAssocID="{634B9322-226F-49DB-A02F-E07AB68C8A1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BD57E0C-2A99-4DE4-9CBD-F2B7BCC44F76}" srcId="{CBA2FA74-D5B3-42FD-B958-DBC07F8216C1}" destId="{CA9720DC-49CA-400F-BA77-E95A3AFEEB89}" srcOrd="0" destOrd="0" parTransId="{76B7E1E7-DB90-46D3-B207-2134C8338D34}" sibTransId="{E2048253-497A-468A-9E3A-CBCD298379B1}"/>
    <dgm:cxn modelId="{959BCD1B-5494-4665-96FC-B1E9693A1BB6}" srcId="{FC4A68A7-3C35-47A2-896A-4C2B7115803E}" destId="{634B9322-226F-49DB-A02F-E07AB68C8A10}" srcOrd="1" destOrd="0" parTransId="{AF016F70-B463-425B-AF41-A8C3E172199A}" sibTransId="{D13CFCE0-1033-4310-BCBD-731A5076228F}"/>
    <dgm:cxn modelId="{2F3BA72C-0643-4E7B-8E00-EC492D6A2AF6}" type="presOf" srcId="{CBA2FA74-D5B3-42FD-B958-DBC07F8216C1}" destId="{BFA7C751-D48E-4CAF-AEC1-C11FE5E3C77A}" srcOrd="0" destOrd="0" presId="urn:microsoft.com/office/officeart/2005/8/layout/hList1"/>
    <dgm:cxn modelId="{903C1C2F-5EAB-457D-8410-D3B7E2B05D2B}" type="presOf" srcId="{CA9720DC-49CA-400F-BA77-E95A3AFEEB89}" destId="{DE19F6F4-2452-45EF-8935-521FB1E4FBD5}" srcOrd="0" destOrd="0" presId="urn:microsoft.com/office/officeart/2005/8/layout/hList1"/>
    <dgm:cxn modelId="{D55D6140-EEB0-4272-88C0-E6C00CB1FBA4}" srcId="{634B9322-226F-49DB-A02F-E07AB68C8A10}" destId="{CC320BB8-5964-45EE-B315-45154E9075AC}" srcOrd="1" destOrd="0" parTransId="{15BE834B-FBD2-4208-83BC-BF8868117FE0}" sibTransId="{96A437C4-89F5-4820-A8A1-CB03386D4FFF}"/>
    <dgm:cxn modelId="{E7C4935B-1E6B-4A37-942F-EE01293ADBC5}" type="presOf" srcId="{BE6D7C94-1207-4370-87A6-F2F10F08327E}" destId="{DE19F6F4-2452-45EF-8935-521FB1E4FBD5}" srcOrd="0" destOrd="2" presId="urn:microsoft.com/office/officeart/2005/8/layout/hList1"/>
    <dgm:cxn modelId="{FF70D568-D7A0-4B09-9926-0936549F4874}" type="presOf" srcId="{634B9322-226F-49DB-A02F-E07AB68C8A10}" destId="{D710A875-BAD3-47AD-BD0E-9DC074C73EA5}" srcOrd="0" destOrd="0" presId="urn:microsoft.com/office/officeart/2005/8/layout/hList1"/>
    <dgm:cxn modelId="{A3A0905A-1D72-4458-B030-BE064BE021CB}" type="presOf" srcId="{37FF0904-746E-4072-96BF-73E2814F3745}" destId="{1AAFC303-C7F8-452E-AB76-6E4C6CB48095}" srcOrd="0" destOrd="2" presId="urn:microsoft.com/office/officeart/2005/8/layout/hList1"/>
    <dgm:cxn modelId="{EE71D382-0A18-4B74-842D-10DCE00711EF}" srcId="{CBA2FA74-D5B3-42FD-B958-DBC07F8216C1}" destId="{17BDF713-263F-4FA0-9A7D-1C92D687F7FD}" srcOrd="1" destOrd="0" parTransId="{B734FFE4-7E9C-449B-8824-192491A798E9}" sibTransId="{75636849-DA00-405E-B368-E15027EAE870}"/>
    <dgm:cxn modelId="{18DDE3A2-805B-4BF0-B68F-8FBE4601D96C}" srcId="{FC4A68A7-3C35-47A2-896A-4C2B7115803E}" destId="{CBA2FA74-D5B3-42FD-B958-DBC07F8216C1}" srcOrd="0" destOrd="0" parTransId="{7A0889E2-01BD-47BD-BE21-A321BC2A1A2C}" sibTransId="{B39E90E4-3BFE-4203-9BB9-265FEDBD5C5F}"/>
    <dgm:cxn modelId="{E8EAE8BB-003E-4CE1-968A-D562AD563796}" type="presOf" srcId="{14FD9519-AEE7-4B81-BB58-69B26F8AAD85}" destId="{1AAFC303-C7F8-452E-AB76-6E4C6CB48095}" srcOrd="0" destOrd="0" presId="urn:microsoft.com/office/officeart/2005/8/layout/hList1"/>
    <dgm:cxn modelId="{BFF3D9CD-A5A0-471A-8056-D04C85A7E66D}" srcId="{634B9322-226F-49DB-A02F-E07AB68C8A10}" destId="{37FF0904-746E-4072-96BF-73E2814F3745}" srcOrd="2" destOrd="0" parTransId="{D125B490-B34E-488C-8018-602F3C770364}" sibTransId="{972D39B6-7F8E-4BFE-8D2B-307F0D9AA5B9}"/>
    <dgm:cxn modelId="{8ACF6BD1-1DD5-4A26-B677-1AE4DC855A2A}" type="presOf" srcId="{2FA47CB1-E093-493F-8133-EE97A21827D3}" destId="{DE19F6F4-2452-45EF-8935-521FB1E4FBD5}" srcOrd="0" destOrd="3" presId="urn:microsoft.com/office/officeart/2005/8/layout/hList1"/>
    <dgm:cxn modelId="{83F745DA-5FE8-4D7E-A0B7-50CB5F289EA6}" type="presOf" srcId="{FC4A68A7-3C35-47A2-896A-4C2B7115803E}" destId="{CA4234B4-C846-4AD5-81DD-86B917EDEFDE}" srcOrd="0" destOrd="0" presId="urn:microsoft.com/office/officeart/2005/8/layout/hList1"/>
    <dgm:cxn modelId="{9D19EDDE-2B96-4E9C-BB8B-F98A8FFE6701}" srcId="{CBA2FA74-D5B3-42FD-B958-DBC07F8216C1}" destId="{2FA47CB1-E093-493F-8133-EE97A21827D3}" srcOrd="3" destOrd="0" parTransId="{37E0C286-1735-4BB6-B443-A3AAA8C0D4A3}" sibTransId="{057A340C-53DB-45F5-A968-33B170516069}"/>
    <dgm:cxn modelId="{CDD79BEA-4C94-432C-9F22-09419CD01E84}" type="presOf" srcId="{17BDF713-263F-4FA0-9A7D-1C92D687F7FD}" destId="{DE19F6F4-2452-45EF-8935-521FB1E4FBD5}" srcOrd="0" destOrd="1" presId="urn:microsoft.com/office/officeart/2005/8/layout/hList1"/>
    <dgm:cxn modelId="{04956BEB-4760-4059-B83B-D806688B37F9}" type="presOf" srcId="{CC320BB8-5964-45EE-B315-45154E9075AC}" destId="{1AAFC303-C7F8-452E-AB76-6E4C6CB48095}" srcOrd="0" destOrd="1" presId="urn:microsoft.com/office/officeart/2005/8/layout/hList1"/>
    <dgm:cxn modelId="{BE9D9CF4-5200-42CD-A9D6-D1F8A18A5B8F}" srcId="{CBA2FA74-D5B3-42FD-B958-DBC07F8216C1}" destId="{BE6D7C94-1207-4370-87A6-F2F10F08327E}" srcOrd="2" destOrd="0" parTransId="{12034292-17EB-4E70-9E61-2732D3FF5002}" sibTransId="{D62C52A2-697A-43B7-A163-9449F0174632}"/>
    <dgm:cxn modelId="{69C6FFFE-A72A-4F03-85B9-E1FCDB0FC8CA}" srcId="{634B9322-226F-49DB-A02F-E07AB68C8A10}" destId="{14FD9519-AEE7-4B81-BB58-69B26F8AAD85}" srcOrd="0" destOrd="0" parTransId="{CC8E7EFD-FA92-4988-B1A6-2210523C2DAE}" sibTransId="{D99AC8F4-359F-4AB7-B78D-D3C91F253F03}"/>
    <dgm:cxn modelId="{1D0B59B6-FA9B-40BD-B19D-05745934579F}" type="presParOf" srcId="{CA4234B4-C846-4AD5-81DD-86B917EDEFDE}" destId="{3019AF46-2827-40CB-8324-75C6C695C2C7}" srcOrd="0" destOrd="0" presId="urn:microsoft.com/office/officeart/2005/8/layout/hList1"/>
    <dgm:cxn modelId="{3AD56874-B05D-42C0-8501-31E6305E70CA}" type="presParOf" srcId="{3019AF46-2827-40CB-8324-75C6C695C2C7}" destId="{BFA7C751-D48E-4CAF-AEC1-C11FE5E3C77A}" srcOrd="0" destOrd="0" presId="urn:microsoft.com/office/officeart/2005/8/layout/hList1"/>
    <dgm:cxn modelId="{CDE70D69-6023-428B-93A8-F59723D30785}" type="presParOf" srcId="{3019AF46-2827-40CB-8324-75C6C695C2C7}" destId="{DE19F6F4-2452-45EF-8935-521FB1E4FBD5}" srcOrd="1" destOrd="0" presId="urn:microsoft.com/office/officeart/2005/8/layout/hList1"/>
    <dgm:cxn modelId="{531C77AC-90D2-4991-AF5C-06146ACBB01F}" type="presParOf" srcId="{CA4234B4-C846-4AD5-81DD-86B917EDEFDE}" destId="{6B6F7505-A386-47FA-9E36-F2CCA28C2559}" srcOrd="1" destOrd="0" presId="urn:microsoft.com/office/officeart/2005/8/layout/hList1"/>
    <dgm:cxn modelId="{A9A845AC-0A39-4A7C-B7D2-F9CB9D1FFDD7}" type="presParOf" srcId="{CA4234B4-C846-4AD5-81DD-86B917EDEFDE}" destId="{3DAE2BE5-2B97-4EDF-ACE3-41DBD9D0D7A9}" srcOrd="2" destOrd="0" presId="urn:microsoft.com/office/officeart/2005/8/layout/hList1"/>
    <dgm:cxn modelId="{E0F1822E-8DE8-4BA3-9FA1-31C34D0E12AA}" type="presParOf" srcId="{3DAE2BE5-2B97-4EDF-ACE3-41DBD9D0D7A9}" destId="{D710A875-BAD3-47AD-BD0E-9DC074C73EA5}" srcOrd="0" destOrd="0" presId="urn:microsoft.com/office/officeart/2005/8/layout/hList1"/>
    <dgm:cxn modelId="{72D6EC5C-4AA6-4235-A465-1C216FEB149F}" type="presParOf" srcId="{3DAE2BE5-2B97-4EDF-ACE3-41DBD9D0D7A9}" destId="{1AAFC303-C7F8-452E-AB76-6E4C6CB480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ABA6A-59B5-49D3-A340-A740589BF89D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25E8CA3-88D8-4562-BC2F-06D752EF7121}">
      <dgm:prSet phldrT="[Texto]"/>
      <dgm:spPr/>
      <dgm:t>
        <a:bodyPr/>
        <a:lstStyle/>
        <a:p>
          <a:r>
            <a:rPr lang="es-ES" dirty="0"/>
            <a:t>Lunes</a:t>
          </a:r>
        </a:p>
        <a:p>
          <a:r>
            <a:rPr lang="es-ES" dirty="0"/>
            <a:t>Martes</a:t>
          </a:r>
        </a:p>
        <a:p>
          <a:r>
            <a:rPr lang="es-ES" dirty="0"/>
            <a:t>Miércoles</a:t>
          </a:r>
        </a:p>
      </dgm:t>
    </dgm:pt>
    <dgm:pt modelId="{C46E4C81-192E-4508-94DF-759979B5CB9F}" type="parTrans" cxnId="{82B9C479-4DF5-4FDA-98AD-15E3B134ABA5}">
      <dgm:prSet/>
      <dgm:spPr/>
      <dgm:t>
        <a:bodyPr/>
        <a:lstStyle/>
        <a:p>
          <a:endParaRPr lang="es-ES"/>
        </a:p>
      </dgm:t>
    </dgm:pt>
    <dgm:pt modelId="{E4641153-D1BE-4599-9B3A-5507F4AD4956}" type="sibTrans" cxnId="{82B9C479-4DF5-4FDA-98AD-15E3B134ABA5}">
      <dgm:prSet/>
      <dgm:spPr/>
      <dgm:t>
        <a:bodyPr/>
        <a:lstStyle/>
        <a:p>
          <a:endParaRPr lang="es-ES"/>
        </a:p>
      </dgm:t>
    </dgm:pt>
    <dgm:pt modelId="{9AC66D44-B6E3-4253-995C-6BCAA7E70F5F}">
      <dgm:prSet phldrT="[Texto]"/>
      <dgm:spPr/>
      <dgm:t>
        <a:bodyPr/>
        <a:lstStyle/>
        <a:p>
          <a:r>
            <a:rPr lang="es-ES" dirty="0"/>
            <a:t>Mañana: De 9.00 a 13.00</a:t>
          </a:r>
        </a:p>
      </dgm:t>
    </dgm:pt>
    <dgm:pt modelId="{8109EBBE-C970-4175-9D6D-3D462E2F30E0}" type="parTrans" cxnId="{F2495FFF-E4AF-49F2-8E5B-12BFA2AD5B73}">
      <dgm:prSet/>
      <dgm:spPr/>
      <dgm:t>
        <a:bodyPr/>
        <a:lstStyle/>
        <a:p>
          <a:endParaRPr lang="es-ES"/>
        </a:p>
      </dgm:t>
    </dgm:pt>
    <dgm:pt modelId="{6DBD2C2B-55C5-44F8-888B-9ABA90735BF3}" type="sibTrans" cxnId="{F2495FFF-E4AF-49F2-8E5B-12BFA2AD5B73}">
      <dgm:prSet/>
      <dgm:spPr/>
      <dgm:t>
        <a:bodyPr/>
        <a:lstStyle/>
        <a:p>
          <a:endParaRPr lang="es-ES"/>
        </a:p>
      </dgm:t>
    </dgm:pt>
    <dgm:pt modelId="{8AA13B65-E260-44B3-9B17-F7611D40FFBF}">
      <dgm:prSet phldrT="[Texto]"/>
      <dgm:spPr/>
      <dgm:t>
        <a:bodyPr/>
        <a:lstStyle/>
        <a:p>
          <a:r>
            <a:rPr lang="es-ES" dirty="0"/>
            <a:t>Tarde: De 15.00 a 16.30</a:t>
          </a:r>
        </a:p>
      </dgm:t>
    </dgm:pt>
    <dgm:pt modelId="{EC039D4D-3F8B-465C-BCAB-C0A134E1C25A}" type="parTrans" cxnId="{D910CA5D-E7D5-4555-8EF5-EF48D0466D7A}">
      <dgm:prSet/>
      <dgm:spPr/>
      <dgm:t>
        <a:bodyPr/>
        <a:lstStyle/>
        <a:p>
          <a:endParaRPr lang="es-ES"/>
        </a:p>
      </dgm:t>
    </dgm:pt>
    <dgm:pt modelId="{380BA6D7-FD91-4ABE-81C5-C85A07C313EF}" type="sibTrans" cxnId="{D910CA5D-E7D5-4555-8EF5-EF48D0466D7A}">
      <dgm:prSet/>
      <dgm:spPr/>
      <dgm:t>
        <a:bodyPr/>
        <a:lstStyle/>
        <a:p>
          <a:endParaRPr lang="es-ES"/>
        </a:p>
      </dgm:t>
    </dgm:pt>
    <dgm:pt modelId="{81A72BDD-0E53-49A5-81DE-3F7C4E3593CB}">
      <dgm:prSet phldrT="[Texto]"/>
      <dgm:spPr/>
      <dgm:t>
        <a:bodyPr/>
        <a:lstStyle/>
        <a:p>
          <a:r>
            <a:rPr lang="es-ES" dirty="0"/>
            <a:t>Jueves</a:t>
          </a:r>
        </a:p>
        <a:p>
          <a:r>
            <a:rPr lang="es-ES" dirty="0"/>
            <a:t>Viernes</a:t>
          </a:r>
        </a:p>
      </dgm:t>
    </dgm:pt>
    <dgm:pt modelId="{D11C4DA4-3AC6-4CF5-BCF1-A1190EBC59DC}" type="parTrans" cxnId="{87B96F26-65DD-475D-8349-2799127FFE7C}">
      <dgm:prSet/>
      <dgm:spPr/>
      <dgm:t>
        <a:bodyPr/>
        <a:lstStyle/>
        <a:p>
          <a:endParaRPr lang="es-ES"/>
        </a:p>
      </dgm:t>
    </dgm:pt>
    <dgm:pt modelId="{B3AED5F4-9C92-46AF-9AEB-DF978B5A3DA8}" type="sibTrans" cxnId="{87B96F26-65DD-475D-8349-2799127FFE7C}">
      <dgm:prSet/>
      <dgm:spPr/>
      <dgm:t>
        <a:bodyPr/>
        <a:lstStyle/>
        <a:p>
          <a:endParaRPr lang="es-ES"/>
        </a:p>
      </dgm:t>
    </dgm:pt>
    <dgm:pt modelId="{24D43931-99B2-4338-BAEC-BD04C0564C97}">
      <dgm:prSet phldrT="[Texto]"/>
      <dgm:spPr/>
      <dgm:t>
        <a:bodyPr/>
        <a:lstStyle/>
        <a:p>
          <a:r>
            <a:rPr lang="es-ES" dirty="0"/>
            <a:t>Mañana: De 9.00 a 14.00</a:t>
          </a:r>
        </a:p>
      </dgm:t>
    </dgm:pt>
    <dgm:pt modelId="{577FC924-6A50-4B1E-BAAB-59B480B0A898}" type="parTrans" cxnId="{2457B2E4-81C4-493A-A3E3-AA1CF04D55E9}">
      <dgm:prSet/>
      <dgm:spPr/>
      <dgm:t>
        <a:bodyPr/>
        <a:lstStyle/>
        <a:p>
          <a:endParaRPr lang="es-ES"/>
        </a:p>
      </dgm:t>
    </dgm:pt>
    <dgm:pt modelId="{1BC68BFE-CC21-4CD9-89B9-1C6344B8625C}" type="sibTrans" cxnId="{2457B2E4-81C4-493A-A3E3-AA1CF04D55E9}">
      <dgm:prSet/>
      <dgm:spPr/>
      <dgm:t>
        <a:bodyPr/>
        <a:lstStyle/>
        <a:p>
          <a:endParaRPr lang="es-ES"/>
        </a:p>
      </dgm:t>
    </dgm:pt>
    <dgm:pt modelId="{FDE40E23-0689-4FFB-965F-095A0FE574A9}" type="pres">
      <dgm:prSet presAssocID="{F76ABA6A-59B5-49D3-A340-A740589BF89D}" presName="Name0" presStyleCnt="0">
        <dgm:presLayoutVars>
          <dgm:dir/>
          <dgm:animLvl val="lvl"/>
          <dgm:resizeHandles/>
        </dgm:presLayoutVars>
      </dgm:prSet>
      <dgm:spPr/>
    </dgm:pt>
    <dgm:pt modelId="{CA4A0A11-7320-4B78-8EE0-595CFD3487F5}" type="pres">
      <dgm:prSet presAssocID="{725E8CA3-88D8-4562-BC2F-06D752EF7121}" presName="linNode" presStyleCnt="0"/>
      <dgm:spPr/>
    </dgm:pt>
    <dgm:pt modelId="{98937C19-6B14-4269-9951-518D5E971A8C}" type="pres">
      <dgm:prSet presAssocID="{725E8CA3-88D8-4562-BC2F-06D752EF7121}" presName="parentShp" presStyleLbl="node1" presStyleIdx="0" presStyleCnt="2">
        <dgm:presLayoutVars>
          <dgm:bulletEnabled val="1"/>
        </dgm:presLayoutVars>
      </dgm:prSet>
      <dgm:spPr/>
    </dgm:pt>
    <dgm:pt modelId="{06A3E80A-3638-49E2-8140-8DDABD1F8DB3}" type="pres">
      <dgm:prSet presAssocID="{725E8CA3-88D8-4562-BC2F-06D752EF7121}" presName="childShp" presStyleLbl="bgAccFollowNode1" presStyleIdx="0" presStyleCnt="2">
        <dgm:presLayoutVars>
          <dgm:bulletEnabled val="1"/>
        </dgm:presLayoutVars>
      </dgm:prSet>
      <dgm:spPr/>
    </dgm:pt>
    <dgm:pt modelId="{235870C6-B6A0-4A5F-A241-7A831D184AA0}" type="pres">
      <dgm:prSet presAssocID="{E4641153-D1BE-4599-9B3A-5507F4AD4956}" presName="spacing" presStyleCnt="0"/>
      <dgm:spPr/>
    </dgm:pt>
    <dgm:pt modelId="{423AB0CE-6AF2-4A59-BB03-E5C91928BB93}" type="pres">
      <dgm:prSet presAssocID="{81A72BDD-0E53-49A5-81DE-3F7C4E3593CB}" presName="linNode" presStyleCnt="0"/>
      <dgm:spPr/>
    </dgm:pt>
    <dgm:pt modelId="{9E984384-9337-4DCB-8E7B-C7588CF12B94}" type="pres">
      <dgm:prSet presAssocID="{81A72BDD-0E53-49A5-81DE-3F7C4E3593CB}" presName="parentShp" presStyleLbl="node1" presStyleIdx="1" presStyleCnt="2">
        <dgm:presLayoutVars>
          <dgm:bulletEnabled val="1"/>
        </dgm:presLayoutVars>
      </dgm:prSet>
      <dgm:spPr/>
    </dgm:pt>
    <dgm:pt modelId="{46D6DC5A-C08F-4B20-BA3B-2877D7B06B98}" type="pres">
      <dgm:prSet presAssocID="{81A72BDD-0E53-49A5-81DE-3F7C4E3593C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7B96F26-65DD-475D-8349-2799127FFE7C}" srcId="{F76ABA6A-59B5-49D3-A340-A740589BF89D}" destId="{81A72BDD-0E53-49A5-81DE-3F7C4E3593CB}" srcOrd="1" destOrd="0" parTransId="{D11C4DA4-3AC6-4CF5-BCF1-A1190EBC59DC}" sibTransId="{B3AED5F4-9C92-46AF-9AEB-DF978B5A3DA8}"/>
    <dgm:cxn modelId="{D910CA5D-E7D5-4555-8EF5-EF48D0466D7A}" srcId="{725E8CA3-88D8-4562-BC2F-06D752EF7121}" destId="{8AA13B65-E260-44B3-9B17-F7611D40FFBF}" srcOrd="1" destOrd="0" parTransId="{EC039D4D-3F8B-465C-BCAB-C0A134E1C25A}" sibTransId="{380BA6D7-FD91-4ABE-81C5-C85A07C313EF}"/>
    <dgm:cxn modelId="{E34E556E-F4F8-420B-9EE6-2FD50820609F}" type="presOf" srcId="{81A72BDD-0E53-49A5-81DE-3F7C4E3593CB}" destId="{9E984384-9337-4DCB-8E7B-C7588CF12B94}" srcOrd="0" destOrd="0" presId="urn:microsoft.com/office/officeart/2005/8/layout/vList6"/>
    <dgm:cxn modelId="{16C71F79-DD71-4930-A26C-9D92C834A34F}" type="presOf" srcId="{8AA13B65-E260-44B3-9B17-F7611D40FFBF}" destId="{06A3E80A-3638-49E2-8140-8DDABD1F8DB3}" srcOrd="0" destOrd="1" presId="urn:microsoft.com/office/officeart/2005/8/layout/vList6"/>
    <dgm:cxn modelId="{82B9C479-4DF5-4FDA-98AD-15E3B134ABA5}" srcId="{F76ABA6A-59B5-49D3-A340-A740589BF89D}" destId="{725E8CA3-88D8-4562-BC2F-06D752EF7121}" srcOrd="0" destOrd="0" parTransId="{C46E4C81-192E-4508-94DF-759979B5CB9F}" sibTransId="{E4641153-D1BE-4599-9B3A-5507F4AD4956}"/>
    <dgm:cxn modelId="{3867819D-26FA-434A-9949-643199107B57}" type="presOf" srcId="{24D43931-99B2-4338-BAEC-BD04C0564C97}" destId="{46D6DC5A-C08F-4B20-BA3B-2877D7B06B98}" srcOrd="0" destOrd="0" presId="urn:microsoft.com/office/officeart/2005/8/layout/vList6"/>
    <dgm:cxn modelId="{1E0DECBA-E3F9-4C06-AE5F-879A3E30FC26}" type="presOf" srcId="{9AC66D44-B6E3-4253-995C-6BCAA7E70F5F}" destId="{06A3E80A-3638-49E2-8140-8DDABD1F8DB3}" srcOrd="0" destOrd="0" presId="urn:microsoft.com/office/officeart/2005/8/layout/vList6"/>
    <dgm:cxn modelId="{7AAAA9D1-7217-4B4F-88EC-43B2AEB5D030}" type="presOf" srcId="{F76ABA6A-59B5-49D3-A340-A740589BF89D}" destId="{FDE40E23-0689-4FFB-965F-095A0FE574A9}" srcOrd="0" destOrd="0" presId="urn:microsoft.com/office/officeart/2005/8/layout/vList6"/>
    <dgm:cxn modelId="{F5CAD7E1-A5C7-4BD5-AE5E-8D9F1DFFD007}" type="presOf" srcId="{725E8CA3-88D8-4562-BC2F-06D752EF7121}" destId="{98937C19-6B14-4269-9951-518D5E971A8C}" srcOrd="0" destOrd="0" presId="urn:microsoft.com/office/officeart/2005/8/layout/vList6"/>
    <dgm:cxn modelId="{2457B2E4-81C4-493A-A3E3-AA1CF04D55E9}" srcId="{81A72BDD-0E53-49A5-81DE-3F7C4E3593CB}" destId="{24D43931-99B2-4338-BAEC-BD04C0564C97}" srcOrd="0" destOrd="0" parTransId="{577FC924-6A50-4B1E-BAAB-59B480B0A898}" sibTransId="{1BC68BFE-CC21-4CD9-89B9-1C6344B8625C}"/>
    <dgm:cxn modelId="{F2495FFF-E4AF-49F2-8E5B-12BFA2AD5B73}" srcId="{725E8CA3-88D8-4562-BC2F-06D752EF7121}" destId="{9AC66D44-B6E3-4253-995C-6BCAA7E70F5F}" srcOrd="0" destOrd="0" parTransId="{8109EBBE-C970-4175-9D6D-3D462E2F30E0}" sibTransId="{6DBD2C2B-55C5-44F8-888B-9ABA90735BF3}"/>
    <dgm:cxn modelId="{DF5B8478-8501-48BE-98F2-984778D078B1}" type="presParOf" srcId="{FDE40E23-0689-4FFB-965F-095A0FE574A9}" destId="{CA4A0A11-7320-4B78-8EE0-595CFD3487F5}" srcOrd="0" destOrd="0" presId="urn:microsoft.com/office/officeart/2005/8/layout/vList6"/>
    <dgm:cxn modelId="{981DA54B-01D1-490A-A04E-8BEE479E3AD2}" type="presParOf" srcId="{CA4A0A11-7320-4B78-8EE0-595CFD3487F5}" destId="{98937C19-6B14-4269-9951-518D5E971A8C}" srcOrd="0" destOrd="0" presId="urn:microsoft.com/office/officeart/2005/8/layout/vList6"/>
    <dgm:cxn modelId="{01E45E1F-128B-4BDC-9E04-82EC03FEC7F8}" type="presParOf" srcId="{CA4A0A11-7320-4B78-8EE0-595CFD3487F5}" destId="{06A3E80A-3638-49E2-8140-8DDABD1F8DB3}" srcOrd="1" destOrd="0" presId="urn:microsoft.com/office/officeart/2005/8/layout/vList6"/>
    <dgm:cxn modelId="{C62BB2B9-986F-4B96-B3B9-2995FAE4A445}" type="presParOf" srcId="{FDE40E23-0689-4FFB-965F-095A0FE574A9}" destId="{235870C6-B6A0-4A5F-A241-7A831D184AA0}" srcOrd="1" destOrd="0" presId="urn:microsoft.com/office/officeart/2005/8/layout/vList6"/>
    <dgm:cxn modelId="{9A90BE40-80F2-40AF-9AFF-C4B666826E0B}" type="presParOf" srcId="{FDE40E23-0689-4FFB-965F-095A0FE574A9}" destId="{423AB0CE-6AF2-4A59-BB03-E5C91928BB93}" srcOrd="2" destOrd="0" presId="urn:microsoft.com/office/officeart/2005/8/layout/vList6"/>
    <dgm:cxn modelId="{350BA446-53F3-48C2-ACDF-BA38AB5BE0E0}" type="presParOf" srcId="{423AB0CE-6AF2-4A59-BB03-E5C91928BB93}" destId="{9E984384-9337-4DCB-8E7B-C7588CF12B94}" srcOrd="0" destOrd="0" presId="urn:microsoft.com/office/officeart/2005/8/layout/vList6"/>
    <dgm:cxn modelId="{B5B8F23D-BFDA-431C-A665-408E429CD4DC}" type="presParOf" srcId="{423AB0CE-6AF2-4A59-BB03-E5C91928BB93}" destId="{46D6DC5A-C08F-4B20-BA3B-2877D7B06B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25248-4CD8-4CED-A0EA-B65B6835AFDE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8FB3EB9-75D5-48F9-A8F5-6B0231919F1C}">
      <dgm:prSet phldrT="[Texto]"/>
      <dgm:spPr/>
      <dgm:t>
        <a:bodyPr/>
        <a:lstStyle/>
        <a:p>
          <a:r>
            <a:rPr lang="es-ES" dirty="0"/>
            <a:t>Comedor </a:t>
          </a:r>
        </a:p>
      </dgm:t>
    </dgm:pt>
    <dgm:pt modelId="{E36DE4FD-6715-4CE7-B438-86DA6FA45D8E}" type="parTrans" cxnId="{52C40105-1496-4488-A223-191A66532F00}">
      <dgm:prSet/>
      <dgm:spPr/>
      <dgm:t>
        <a:bodyPr/>
        <a:lstStyle/>
        <a:p>
          <a:endParaRPr lang="es-ES"/>
        </a:p>
      </dgm:t>
    </dgm:pt>
    <dgm:pt modelId="{51C06681-B35F-47A9-8AE4-A98C429F7E41}" type="sibTrans" cxnId="{52C40105-1496-4488-A223-191A66532F00}">
      <dgm:prSet/>
      <dgm:spPr/>
      <dgm:t>
        <a:bodyPr/>
        <a:lstStyle/>
        <a:p>
          <a:endParaRPr lang="es-ES"/>
        </a:p>
      </dgm:t>
    </dgm:pt>
    <dgm:pt modelId="{038E58E7-C13F-4B98-82A7-73CF690BE693}">
      <dgm:prSet phldrT="[Texto]"/>
      <dgm:spPr/>
      <dgm:t>
        <a:bodyPr/>
        <a:lstStyle/>
        <a:p>
          <a:r>
            <a:rPr lang="es-ES" dirty="0"/>
            <a:t>Lunes, Martes y Miércoles</a:t>
          </a:r>
        </a:p>
      </dgm:t>
    </dgm:pt>
    <dgm:pt modelId="{5E632BBA-E533-4809-8C37-E115C85DE623}" type="parTrans" cxnId="{4E878949-4083-435E-A91F-28F235809821}">
      <dgm:prSet/>
      <dgm:spPr/>
      <dgm:t>
        <a:bodyPr/>
        <a:lstStyle/>
        <a:p>
          <a:endParaRPr lang="es-ES"/>
        </a:p>
      </dgm:t>
    </dgm:pt>
    <dgm:pt modelId="{8C316DE3-A271-4541-BBDE-98C87B5E1DEE}" type="sibTrans" cxnId="{4E878949-4083-435E-A91F-28F235809821}">
      <dgm:prSet/>
      <dgm:spPr/>
      <dgm:t>
        <a:bodyPr/>
        <a:lstStyle/>
        <a:p>
          <a:endParaRPr lang="es-ES"/>
        </a:p>
      </dgm:t>
    </dgm:pt>
    <dgm:pt modelId="{A87F4F90-4500-4D47-95BD-C3AE8B0DECEA}">
      <dgm:prSet phldrT="[Texto]"/>
      <dgm:spPr/>
      <dgm:t>
        <a:bodyPr/>
        <a:lstStyle/>
        <a:p>
          <a:r>
            <a:rPr lang="es-ES" dirty="0"/>
            <a:t>De 13.00 a 15.00</a:t>
          </a:r>
        </a:p>
      </dgm:t>
    </dgm:pt>
    <dgm:pt modelId="{977FFCCD-FDF7-483A-B828-A641F61426BE}" type="parTrans" cxnId="{460D8415-77B0-4FD8-A6D3-4C20640C3FAF}">
      <dgm:prSet/>
      <dgm:spPr/>
      <dgm:t>
        <a:bodyPr/>
        <a:lstStyle/>
        <a:p>
          <a:endParaRPr lang="es-ES"/>
        </a:p>
      </dgm:t>
    </dgm:pt>
    <dgm:pt modelId="{9FFB97F6-1604-4F68-8787-5157A8C897BE}" type="sibTrans" cxnId="{460D8415-77B0-4FD8-A6D3-4C20640C3FAF}">
      <dgm:prSet/>
      <dgm:spPr/>
      <dgm:t>
        <a:bodyPr/>
        <a:lstStyle/>
        <a:p>
          <a:endParaRPr lang="es-ES"/>
        </a:p>
      </dgm:t>
    </dgm:pt>
    <dgm:pt modelId="{E7431D83-F5DD-46B0-9B2F-8C0AED6A3190}">
      <dgm:prSet phldrT="[Texto]"/>
      <dgm:spPr/>
      <dgm:t>
        <a:bodyPr/>
        <a:lstStyle/>
        <a:p>
          <a:r>
            <a:rPr lang="es-ES" dirty="0"/>
            <a:t>Comedor</a:t>
          </a:r>
        </a:p>
      </dgm:t>
    </dgm:pt>
    <dgm:pt modelId="{3D64552A-FDA1-4A98-A1F8-0A6606266C9A}" type="parTrans" cxnId="{AFDDBA50-E58E-414A-A1B4-B42D44E8C477}">
      <dgm:prSet/>
      <dgm:spPr/>
      <dgm:t>
        <a:bodyPr/>
        <a:lstStyle/>
        <a:p>
          <a:endParaRPr lang="es-ES"/>
        </a:p>
      </dgm:t>
    </dgm:pt>
    <dgm:pt modelId="{46B3AF39-3A53-46EB-80FE-28C9FB74CD0A}" type="sibTrans" cxnId="{AFDDBA50-E58E-414A-A1B4-B42D44E8C477}">
      <dgm:prSet/>
      <dgm:spPr/>
      <dgm:t>
        <a:bodyPr/>
        <a:lstStyle/>
        <a:p>
          <a:endParaRPr lang="es-ES"/>
        </a:p>
      </dgm:t>
    </dgm:pt>
    <dgm:pt modelId="{ED51105B-7CAA-4378-86C1-E1F55DF5B1BA}">
      <dgm:prSet phldrT="[Texto]"/>
      <dgm:spPr/>
      <dgm:t>
        <a:bodyPr/>
        <a:lstStyle/>
        <a:p>
          <a:r>
            <a:rPr lang="es-ES" dirty="0"/>
            <a:t>Jueves y Viernes</a:t>
          </a:r>
        </a:p>
      </dgm:t>
    </dgm:pt>
    <dgm:pt modelId="{586A9001-E25A-4A01-9028-0D642B8F0738}" type="parTrans" cxnId="{A880ABB0-1EEF-4F90-84A8-48E9A11B22D9}">
      <dgm:prSet/>
      <dgm:spPr/>
      <dgm:t>
        <a:bodyPr/>
        <a:lstStyle/>
        <a:p>
          <a:endParaRPr lang="es-ES"/>
        </a:p>
      </dgm:t>
    </dgm:pt>
    <dgm:pt modelId="{897D5A97-7076-489A-98B4-D95C5B2CCCB0}" type="sibTrans" cxnId="{A880ABB0-1EEF-4F90-84A8-48E9A11B22D9}">
      <dgm:prSet/>
      <dgm:spPr/>
      <dgm:t>
        <a:bodyPr/>
        <a:lstStyle/>
        <a:p>
          <a:endParaRPr lang="es-ES"/>
        </a:p>
      </dgm:t>
    </dgm:pt>
    <dgm:pt modelId="{8E1AE5FE-4B57-414D-8850-55D8732A31D0}">
      <dgm:prSet phldrT="[Texto]"/>
      <dgm:spPr/>
      <dgm:t>
        <a:bodyPr/>
        <a:lstStyle/>
        <a:p>
          <a:r>
            <a:rPr lang="es-ES" dirty="0"/>
            <a:t>De 14.00 a 15.00</a:t>
          </a:r>
        </a:p>
      </dgm:t>
    </dgm:pt>
    <dgm:pt modelId="{7BF36220-9D74-4A23-ABFD-6A242934E5F4}" type="parTrans" cxnId="{A3EA58BC-FDC6-420E-A44A-2D152F29FA97}">
      <dgm:prSet/>
      <dgm:spPr/>
      <dgm:t>
        <a:bodyPr/>
        <a:lstStyle/>
        <a:p>
          <a:endParaRPr lang="es-ES"/>
        </a:p>
      </dgm:t>
    </dgm:pt>
    <dgm:pt modelId="{B3E2743B-FB38-452A-981A-33593F4045D7}" type="sibTrans" cxnId="{A3EA58BC-FDC6-420E-A44A-2D152F29FA97}">
      <dgm:prSet/>
      <dgm:spPr/>
      <dgm:t>
        <a:bodyPr/>
        <a:lstStyle/>
        <a:p>
          <a:endParaRPr lang="es-ES"/>
        </a:p>
      </dgm:t>
    </dgm:pt>
    <dgm:pt modelId="{CCD1F9C9-99F2-4077-A92C-FB82DA487BBD}">
      <dgm:prSet phldrT="[Texto]"/>
      <dgm:spPr/>
      <dgm:t>
        <a:bodyPr/>
        <a:lstStyle/>
        <a:p>
          <a:r>
            <a:rPr lang="es-ES" dirty="0"/>
            <a:t>Escuela de Idiomas</a:t>
          </a:r>
        </a:p>
      </dgm:t>
    </dgm:pt>
    <dgm:pt modelId="{ED9E0B1D-2D4E-4C5C-AD3C-864E21BCD130}" type="parTrans" cxnId="{009259AE-80AC-42AE-A8BC-795A52F04550}">
      <dgm:prSet/>
      <dgm:spPr/>
      <dgm:t>
        <a:bodyPr/>
        <a:lstStyle/>
        <a:p>
          <a:endParaRPr lang="es-ES"/>
        </a:p>
      </dgm:t>
    </dgm:pt>
    <dgm:pt modelId="{BBC7EA1B-19BE-4DC7-8914-E7CE5832A1E7}" type="sibTrans" cxnId="{009259AE-80AC-42AE-A8BC-795A52F04550}">
      <dgm:prSet/>
      <dgm:spPr/>
      <dgm:t>
        <a:bodyPr/>
        <a:lstStyle/>
        <a:p>
          <a:endParaRPr lang="es-ES"/>
        </a:p>
      </dgm:t>
    </dgm:pt>
    <dgm:pt modelId="{F232AC28-1ED2-4A23-A21B-3C2BFC9BD9DF}">
      <dgm:prSet phldrT="[Texto]"/>
      <dgm:spPr/>
      <dgm:t>
        <a:bodyPr/>
        <a:lstStyle/>
        <a:p>
          <a:r>
            <a:rPr lang="es-ES" dirty="0"/>
            <a:t>Lunes, Martes y Miércoles</a:t>
          </a:r>
        </a:p>
      </dgm:t>
    </dgm:pt>
    <dgm:pt modelId="{19A0903A-5306-4807-974D-72B610295A24}" type="parTrans" cxnId="{0E6E7C2B-0F66-4DF9-B35D-00E1B1C154B3}">
      <dgm:prSet/>
      <dgm:spPr/>
      <dgm:t>
        <a:bodyPr/>
        <a:lstStyle/>
        <a:p>
          <a:endParaRPr lang="es-ES"/>
        </a:p>
      </dgm:t>
    </dgm:pt>
    <dgm:pt modelId="{FEC0BD60-CE6A-4669-9E95-840DF40CA2E9}" type="sibTrans" cxnId="{0E6E7C2B-0F66-4DF9-B35D-00E1B1C154B3}">
      <dgm:prSet/>
      <dgm:spPr/>
      <dgm:t>
        <a:bodyPr/>
        <a:lstStyle/>
        <a:p>
          <a:endParaRPr lang="es-ES"/>
        </a:p>
      </dgm:t>
    </dgm:pt>
    <dgm:pt modelId="{07FFC402-1B6B-4A05-B3E7-B2C1385D26A6}">
      <dgm:prSet phldrT="[Texto]"/>
      <dgm:spPr/>
      <dgm:t>
        <a:bodyPr/>
        <a:lstStyle/>
        <a:p>
          <a:r>
            <a:rPr lang="es-ES" dirty="0"/>
            <a:t>De 16.30 a 17.30</a:t>
          </a:r>
        </a:p>
      </dgm:t>
    </dgm:pt>
    <dgm:pt modelId="{AB341A6F-F213-4D38-AC21-A8DD9AF18582}" type="parTrans" cxnId="{CB92D1B2-E7E3-40D4-9D8C-15008D7B8570}">
      <dgm:prSet/>
      <dgm:spPr/>
      <dgm:t>
        <a:bodyPr/>
        <a:lstStyle/>
        <a:p>
          <a:endParaRPr lang="es-ES"/>
        </a:p>
      </dgm:t>
    </dgm:pt>
    <dgm:pt modelId="{7E955425-E62A-48E7-86A4-7BC04893CF75}" type="sibTrans" cxnId="{CB92D1B2-E7E3-40D4-9D8C-15008D7B8570}">
      <dgm:prSet/>
      <dgm:spPr/>
      <dgm:t>
        <a:bodyPr/>
        <a:lstStyle/>
        <a:p>
          <a:endParaRPr lang="es-ES"/>
        </a:p>
      </dgm:t>
    </dgm:pt>
    <dgm:pt modelId="{22FAB785-0C70-4545-A4F2-CA43DF5A29B6}">
      <dgm:prSet phldrT="[Texto]"/>
      <dgm:spPr/>
      <dgm:t>
        <a:bodyPr/>
        <a:lstStyle/>
        <a:p>
          <a:r>
            <a:rPr lang="es-ES" dirty="0"/>
            <a:t>Escuela Deportiva </a:t>
          </a:r>
        </a:p>
      </dgm:t>
    </dgm:pt>
    <dgm:pt modelId="{020F63CD-BE16-4F78-A829-EED0A2CFDA1E}" type="parTrans" cxnId="{F4DCB605-57D2-42B0-8066-4236D18139BC}">
      <dgm:prSet/>
      <dgm:spPr/>
      <dgm:t>
        <a:bodyPr/>
        <a:lstStyle/>
        <a:p>
          <a:endParaRPr lang="es-ES"/>
        </a:p>
      </dgm:t>
    </dgm:pt>
    <dgm:pt modelId="{384643E7-8E36-45D9-B779-792821B14858}" type="sibTrans" cxnId="{F4DCB605-57D2-42B0-8066-4236D18139BC}">
      <dgm:prSet/>
      <dgm:spPr/>
      <dgm:t>
        <a:bodyPr/>
        <a:lstStyle/>
        <a:p>
          <a:endParaRPr lang="es-ES"/>
        </a:p>
      </dgm:t>
    </dgm:pt>
    <dgm:pt modelId="{C726A469-BB1E-415A-9C0E-977321AB73C2}">
      <dgm:prSet phldrT="[Texto]"/>
      <dgm:spPr/>
      <dgm:t>
        <a:bodyPr/>
        <a:lstStyle/>
        <a:p>
          <a:r>
            <a:rPr lang="es-ES" dirty="0"/>
            <a:t>Lunes, Martes y Miércoles De 16.30 a 18.00</a:t>
          </a:r>
        </a:p>
      </dgm:t>
    </dgm:pt>
    <dgm:pt modelId="{71DC63BD-7AF8-4336-999B-16D2C0A43C4C}" type="parTrans" cxnId="{3975984A-0A19-49F3-A9B8-9A4E97580984}">
      <dgm:prSet/>
      <dgm:spPr/>
      <dgm:t>
        <a:bodyPr/>
        <a:lstStyle/>
        <a:p>
          <a:endParaRPr lang="es-ES"/>
        </a:p>
      </dgm:t>
    </dgm:pt>
    <dgm:pt modelId="{433BE604-D27A-4F0B-9980-FBD74A2220FD}" type="sibTrans" cxnId="{3975984A-0A19-49F3-A9B8-9A4E97580984}">
      <dgm:prSet/>
      <dgm:spPr/>
      <dgm:t>
        <a:bodyPr/>
        <a:lstStyle/>
        <a:p>
          <a:endParaRPr lang="es-ES"/>
        </a:p>
      </dgm:t>
    </dgm:pt>
    <dgm:pt modelId="{44A86626-5E3F-4447-B656-FA7ABCCDA48F}">
      <dgm:prSet phldrT="[Texto]"/>
      <dgm:spPr/>
      <dgm:t>
        <a:bodyPr/>
        <a:lstStyle/>
        <a:p>
          <a:r>
            <a:rPr lang="es-ES" dirty="0"/>
            <a:t>Clases de refuerzo</a:t>
          </a:r>
        </a:p>
      </dgm:t>
    </dgm:pt>
    <dgm:pt modelId="{34579232-B135-4FCD-B81E-26DA8170ADF9}" type="parTrans" cxnId="{19FF9DA8-40C5-43EF-A9FF-4CC45A245002}">
      <dgm:prSet/>
      <dgm:spPr/>
    </dgm:pt>
    <dgm:pt modelId="{C2A73801-95C5-46FD-B1E6-7EAA927479B2}" type="sibTrans" cxnId="{19FF9DA8-40C5-43EF-A9FF-4CC45A245002}">
      <dgm:prSet/>
      <dgm:spPr/>
    </dgm:pt>
    <dgm:pt modelId="{3C627FA4-6B1A-4930-9D78-49C33F7CA21B}">
      <dgm:prSet phldrT="[Texto]"/>
      <dgm:spPr/>
      <dgm:t>
        <a:bodyPr/>
        <a:lstStyle/>
        <a:p>
          <a:r>
            <a:rPr lang="es-ES" dirty="0"/>
            <a:t>Lunes, Martes y Miércoles de 16.30 a 18.00</a:t>
          </a:r>
        </a:p>
      </dgm:t>
    </dgm:pt>
    <dgm:pt modelId="{28C5268A-53CC-43D2-B34F-C97D2486AF0C}" type="parTrans" cxnId="{F6CB2EEA-651C-4844-8B4F-A4568AD19E83}">
      <dgm:prSet/>
      <dgm:spPr/>
    </dgm:pt>
    <dgm:pt modelId="{88C3F372-B039-4BC8-BF4B-9CEF31DE349A}" type="sibTrans" cxnId="{F6CB2EEA-651C-4844-8B4F-A4568AD19E83}">
      <dgm:prSet/>
      <dgm:spPr/>
    </dgm:pt>
    <dgm:pt modelId="{5DF7844C-8840-4C1E-B3C1-87BA153CB975}" type="pres">
      <dgm:prSet presAssocID="{4B825248-4CD8-4CED-A0EA-B65B6835AFDE}" presName="Name0" presStyleCnt="0">
        <dgm:presLayoutVars>
          <dgm:dir/>
          <dgm:animLvl val="lvl"/>
          <dgm:resizeHandles val="exact"/>
        </dgm:presLayoutVars>
      </dgm:prSet>
      <dgm:spPr/>
    </dgm:pt>
    <dgm:pt modelId="{E7C0FBAE-BB6A-4909-B468-1F7279DDAFE0}" type="pres">
      <dgm:prSet presAssocID="{44A86626-5E3F-4447-B656-FA7ABCCDA48F}" presName="boxAndChildren" presStyleCnt="0"/>
      <dgm:spPr/>
    </dgm:pt>
    <dgm:pt modelId="{9AD57C3B-C3C9-43ED-A067-E31CFA87401C}" type="pres">
      <dgm:prSet presAssocID="{44A86626-5E3F-4447-B656-FA7ABCCDA48F}" presName="parentTextBox" presStyleLbl="node1" presStyleIdx="0" presStyleCnt="5"/>
      <dgm:spPr/>
    </dgm:pt>
    <dgm:pt modelId="{BE7D6DA1-8331-4E99-B876-C41BD3C2B701}" type="pres">
      <dgm:prSet presAssocID="{44A86626-5E3F-4447-B656-FA7ABCCDA48F}" presName="entireBox" presStyleLbl="node1" presStyleIdx="0" presStyleCnt="5"/>
      <dgm:spPr/>
    </dgm:pt>
    <dgm:pt modelId="{774CEB36-A1CF-487C-A279-CEDB6BF0A126}" type="pres">
      <dgm:prSet presAssocID="{44A86626-5E3F-4447-B656-FA7ABCCDA48F}" presName="descendantBox" presStyleCnt="0"/>
      <dgm:spPr/>
    </dgm:pt>
    <dgm:pt modelId="{7C2A33E2-CB10-4AB6-A7E5-A125B9FE4361}" type="pres">
      <dgm:prSet presAssocID="{3C627FA4-6B1A-4930-9D78-49C33F7CA21B}" presName="childTextBox" presStyleLbl="fgAccFollowNode1" presStyleIdx="0" presStyleCnt="8">
        <dgm:presLayoutVars>
          <dgm:bulletEnabled val="1"/>
        </dgm:presLayoutVars>
      </dgm:prSet>
      <dgm:spPr/>
    </dgm:pt>
    <dgm:pt modelId="{7CAA2608-3AA8-4D0B-88D3-0EF0E7DE7363}" type="pres">
      <dgm:prSet presAssocID="{384643E7-8E36-45D9-B779-792821B14858}" presName="sp" presStyleCnt="0"/>
      <dgm:spPr/>
    </dgm:pt>
    <dgm:pt modelId="{AFF8EF52-7A9D-4C20-9162-B7F914E26CC6}" type="pres">
      <dgm:prSet presAssocID="{22FAB785-0C70-4545-A4F2-CA43DF5A29B6}" presName="arrowAndChildren" presStyleCnt="0"/>
      <dgm:spPr/>
    </dgm:pt>
    <dgm:pt modelId="{6331316D-5366-4E05-8E19-8E50DCF11731}" type="pres">
      <dgm:prSet presAssocID="{22FAB785-0C70-4545-A4F2-CA43DF5A29B6}" presName="parentTextArrow" presStyleLbl="node1" presStyleIdx="0" presStyleCnt="5"/>
      <dgm:spPr/>
    </dgm:pt>
    <dgm:pt modelId="{A0F63086-8775-4DA5-9E44-597E23DC5ED9}" type="pres">
      <dgm:prSet presAssocID="{22FAB785-0C70-4545-A4F2-CA43DF5A29B6}" presName="arrow" presStyleLbl="node1" presStyleIdx="1" presStyleCnt="5"/>
      <dgm:spPr/>
    </dgm:pt>
    <dgm:pt modelId="{87359663-4108-414F-A7BD-4979279CC950}" type="pres">
      <dgm:prSet presAssocID="{22FAB785-0C70-4545-A4F2-CA43DF5A29B6}" presName="descendantArrow" presStyleCnt="0"/>
      <dgm:spPr/>
    </dgm:pt>
    <dgm:pt modelId="{9867F96A-C08F-4BD5-A739-19DE7DE044BE}" type="pres">
      <dgm:prSet presAssocID="{F232AC28-1ED2-4A23-A21B-3C2BFC9BD9DF}" presName="childTextArrow" presStyleLbl="fgAccFollowNode1" presStyleIdx="1" presStyleCnt="8">
        <dgm:presLayoutVars>
          <dgm:bulletEnabled val="1"/>
        </dgm:presLayoutVars>
      </dgm:prSet>
      <dgm:spPr/>
    </dgm:pt>
    <dgm:pt modelId="{D4AEFC1C-FD4F-4B72-B9C8-345AAA002CB4}" type="pres">
      <dgm:prSet presAssocID="{07FFC402-1B6B-4A05-B3E7-B2C1385D26A6}" presName="childTextArrow" presStyleLbl="fgAccFollowNode1" presStyleIdx="2" presStyleCnt="8">
        <dgm:presLayoutVars>
          <dgm:bulletEnabled val="1"/>
        </dgm:presLayoutVars>
      </dgm:prSet>
      <dgm:spPr/>
    </dgm:pt>
    <dgm:pt modelId="{DC5D2805-A7C7-4405-A913-9E50ED78943D}" type="pres">
      <dgm:prSet presAssocID="{BBC7EA1B-19BE-4DC7-8914-E7CE5832A1E7}" presName="sp" presStyleCnt="0"/>
      <dgm:spPr/>
    </dgm:pt>
    <dgm:pt modelId="{5084D1B1-0849-4174-9EBD-902A314A56F8}" type="pres">
      <dgm:prSet presAssocID="{CCD1F9C9-99F2-4077-A92C-FB82DA487BBD}" presName="arrowAndChildren" presStyleCnt="0"/>
      <dgm:spPr/>
    </dgm:pt>
    <dgm:pt modelId="{EE74F917-2D52-415B-838E-521B10EB9B6C}" type="pres">
      <dgm:prSet presAssocID="{CCD1F9C9-99F2-4077-A92C-FB82DA487BBD}" presName="parentTextArrow" presStyleLbl="node1" presStyleIdx="1" presStyleCnt="5"/>
      <dgm:spPr/>
    </dgm:pt>
    <dgm:pt modelId="{8E740617-FB24-4EB1-8745-D23C585359A0}" type="pres">
      <dgm:prSet presAssocID="{CCD1F9C9-99F2-4077-A92C-FB82DA487BBD}" presName="arrow" presStyleLbl="node1" presStyleIdx="2" presStyleCnt="5"/>
      <dgm:spPr/>
    </dgm:pt>
    <dgm:pt modelId="{3E5D8C7B-EDDD-415A-A239-7D1D6F7CC0D2}" type="pres">
      <dgm:prSet presAssocID="{CCD1F9C9-99F2-4077-A92C-FB82DA487BBD}" presName="descendantArrow" presStyleCnt="0"/>
      <dgm:spPr/>
    </dgm:pt>
    <dgm:pt modelId="{509A905E-6214-4157-8E67-820BE7673FAB}" type="pres">
      <dgm:prSet presAssocID="{C726A469-BB1E-415A-9C0E-977321AB73C2}" presName="childTextArrow" presStyleLbl="fgAccFollowNode1" presStyleIdx="3" presStyleCnt="8">
        <dgm:presLayoutVars>
          <dgm:bulletEnabled val="1"/>
        </dgm:presLayoutVars>
      </dgm:prSet>
      <dgm:spPr/>
    </dgm:pt>
    <dgm:pt modelId="{77E6B157-2755-4F75-B578-9610C432FB2A}" type="pres">
      <dgm:prSet presAssocID="{46B3AF39-3A53-46EB-80FE-28C9FB74CD0A}" presName="sp" presStyleCnt="0"/>
      <dgm:spPr/>
    </dgm:pt>
    <dgm:pt modelId="{1F7E435B-5D3D-4945-8D4A-8162123B2CF8}" type="pres">
      <dgm:prSet presAssocID="{E7431D83-F5DD-46B0-9B2F-8C0AED6A3190}" presName="arrowAndChildren" presStyleCnt="0"/>
      <dgm:spPr/>
    </dgm:pt>
    <dgm:pt modelId="{F6BA7634-4D42-4AB7-856B-030A83FEABE1}" type="pres">
      <dgm:prSet presAssocID="{E7431D83-F5DD-46B0-9B2F-8C0AED6A3190}" presName="parentTextArrow" presStyleLbl="node1" presStyleIdx="2" presStyleCnt="5"/>
      <dgm:spPr/>
    </dgm:pt>
    <dgm:pt modelId="{E7B76D0A-67ED-4CC3-84CA-0A0E5074ECAC}" type="pres">
      <dgm:prSet presAssocID="{E7431D83-F5DD-46B0-9B2F-8C0AED6A3190}" presName="arrow" presStyleLbl="node1" presStyleIdx="3" presStyleCnt="5"/>
      <dgm:spPr/>
    </dgm:pt>
    <dgm:pt modelId="{7DEE3F42-0941-4CB4-A1FC-7B235FCCEB37}" type="pres">
      <dgm:prSet presAssocID="{E7431D83-F5DD-46B0-9B2F-8C0AED6A3190}" presName="descendantArrow" presStyleCnt="0"/>
      <dgm:spPr/>
    </dgm:pt>
    <dgm:pt modelId="{2220CF5A-B113-4205-BCF8-0A8388650E25}" type="pres">
      <dgm:prSet presAssocID="{ED51105B-7CAA-4378-86C1-E1F55DF5B1BA}" presName="childTextArrow" presStyleLbl="fgAccFollowNode1" presStyleIdx="4" presStyleCnt="8">
        <dgm:presLayoutVars>
          <dgm:bulletEnabled val="1"/>
        </dgm:presLayoutVars>
      </dgm:prSet>
      <dgm:spPr/>
    </dgm:pt>
    <dgm:pt modelId="{346489F9-118D-4D53-A849-960BC2D0828E}" type="pres">
      <dgm:prSet presAssocID="{8E1AE5FE-4B57-414D-8850-55D8732A31D0}" presName="childTextArrow" presStyleLbl="fgAccFollowNode1" presStyleIdx="5" presStyleCnt="8">
        <dgm:presLayoutVars>
          <dgm:bulletEnabled val="1"/>
        </dgm:presLayoutVars>
      </dgm:prSet>
      <dgm:spPr/>
    </dgm:pt>
    <dgm:pt modelId="{5A995C5A-CB91-48C6-9712-C708E744A990}" type="pres">
      <dgm:prSet presAssocID="{51C06681-B35F-47A9-8AE4-A98C429F7E41}" presName="sp" presStyleCnt="0"/>
      <dgm:spPr/>
    </dgm:pt>
    <dgm:pt modelId="{0E59E559-8703-4BD4-88BA-41FAD6381560}" type="pres">
      <dgm:prSet presAssocID="{E8FB3EB9-75D5-48F9-A8F5-6B0231919F1C}" presName="arrowAndChildren" presStyleCnt="0"/>
      <dgm:spPr/>
    </dgm:pt>
    <dgm:pt modelId="{F2B9E150-DB32-4367-9B8D-EBCD8DA010C5}" type="pres">
      <dgm:prSet presAssocID="{E8FB3EB9-75D5-48F9-A8F5-6B0231919F1C}" presName="parentTextArrow" presStyleLbl="node1" presStyleIdx="3" presStyleCnt="5"/>
      <dgm:spPr/>
    </dgm:pt>
    <dgm:pt modelId="{718077BE-8971-4185-953E-6F56B4989406}" type="pres">
      <dgm:prSet presAssocID="{E8FB3EB9-75D5-48F9-A8F5-6B0231919F1C}" presName="arrow" presStyleLbl="node1" presStyleIdx="4" presStyleCnt="5"/>
      <dgm:spPr/>
    </dgm:pt>
    <dgm:pt modelId="{09B63615-5C82-4048-A20F-91F701B94225}" type="pres">
      <dgm:prSet presAssocID="{E8FB3EB9-75D5-48F9-A8F5-6B0231919F1C}" presName="descendantArrow" presStyleCnt="0"/>
      <dgm:spPr/>
    </dgm:pt>
    <dgm:pt modelId="{A03EBBBA-3CD6-4D2A-B44A-203C1EABB222}" type="pres">
      <dgm:prSet presAssocID="{038E58E7-C13F-4B98-82A7-73CF690BE693}" presName="childTextArrow" presStyleLbl="fgAccFollowNode1" presStyleIdx="6" presStyleCnt="8">
        <dgm:presLayoutVars>
          <dgm:bulletEnabled val="1"/>
        </dgm:presLayoutVars>
      </dgm:prSet>
      <dgm:spPr/>
    </dgm:pt>
    <dgm:pt modelId="{C9D18CFD-DD85-437F-BFAB-C37D352C9DDA}" type="pres">
      <dgm:prSet presAssocID="{A87F4F90-4500-4D47-95BD-C3AE8B0DECEA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7C426B01-6F3A-4E04-AEF2-B958155A14EF}" type="presOf" srcId="{038E58E7-C13F-4B98-82A7-73CF690BE693}" destId="{A03EBBBA-3CD6-4D2A-B44A-203C1EABB222}" srcOrd="0" destOrd="0" presId="urn:microsoft.com/office/officeart/2005/8/layout/process4"/>
    <dgm:cxn modelId="{52C40105-1496-4488-A223-191A66532F00}" srcId="{4B825248-4CD8-4CED-A0EA-B65B6835AFDE}" destId="{E8FB3EB9-75D5-48F9-A8F5-6B0231919F1C}" srcOrd="0" destOrd="0" parTransId="{E36DE4FD-6715-4CE7-B438-86DA6FA45D8E}" sibTransId="{51C06681-B35F-47A9-8AE4-A98C429F7E41}"/>
    <dgm:cxn modelId="{F4DCB605-57D2-42B0-8066-4236D18139BC}" srcId="{4B825248-4CD8-4CED-A0EA-B65B6835AFDE}" destId="{22FAB785-0C70-4545-A4F2-CA43DF5A29B6}" srcOrd="3" destOrd="0" parTransId="{020F63CD-BE16-4F78-A829-EED0A2CFDA1E}" sibTransId="{384643E7-8E36-45D9-B779-792821B14858}"/>
    <dgm:cxn modelId="{6BDD1D0B-0829-4704-8D93-2DA151E0BE38}" type="presOf" srcId="{A87F4F90-4500-4D47-95BD-C3AE8B0DECEA}" destId="{C9D18CFD-DD85-437F-BFAB-C37D352C9DDA}" srcOrd="0" destOrd="0" presId="urn:microsoft.com/office/officeart/2005/8/layout/process4"/>
    <dgm:cxn modelId="{8F35370C-2100-436D-9EA7-1DCC93AD0210}" type="presOf" srcId="{44A86626-5E3F-4447-B656-FA7ABCCDA48F}" destId="{9AD57C3B-C3C9-43ED-A067-E31CFA87401C}" srcOrd="0" destOrd="0" presId="urn:microsoft.com/office/officeart/2005/8/layout/process4"/>
    <dgm:cxn modelId="{460D8415-77B0-4FD8-A6D3-4C20640C3FAF}" srcId="{E8FB3EB9-75D5-48F9-A8F5-6B0231919F1C}" destId="{A87F4F90-4500-4D47-95BD-C3AE8B0DECEA}" srcOrd="1" destOrd="0" parTransId="{977FFCCD-FDF7-483A-B828-A641F61426BE}" sibTransId="{9FFB97F6-1604-4F68-8787-5157A8C897BE}"/>
    <dgm:cxn modelId="{3F7A3F19-8105-44C0-8905-AD4B2C7B1664}" type="presOf" srcId="{4B825248-4CD8-4CED-A0EA-B65B6835AFDE}" destId="{5DF7844C-8840-4C1E-B3C1-87BA153CB975}" srcOrd="0" destOrd="0" presId="urn:microsoft.com/office/officeart/2005/8/layout/process4"/>
    <dgm:cxn modelId="{0E6E7C2B-0F66-4DF9-B35D-00E1B1C154B3}" srcId="{22FAB785-0C70-4545-A4F2-CA43DF5A29B6}" destId="{F232AC28-1ED2-4A23-A21B-3C2BFC9BD9DF}" srcOrd="0" destOrd="0" parTransId="{19A0903A-5306-4807-974D-72B610295A24}" sibTransId="{FEC0BD60-CE6A-4669-9E95-840DF40CA2E9}"/>
    <dgm:cxn modelId="{E5F2E12C-7CCB-48EF-9806-82401721B413}" type="presOf" srcId="{C726A469-BB1E-415A-9C0E-977321AB73C2}" destId="{509A905E-6214-4157-8E67-820BE7673FAB}" srcOrd="0" destOrd="0" presId="urn:microsoft.com/office/officeart/2005/8/layout/process4"/>
    <dgm:cxn modelId="{394D3230-79B7-408D-8761-3BD487F74594}" type="presOf" srcId="{07FFC402-1B6B-4A05-B3E7-B2C1385D26A6}" destId="{D4AEFC1C-FD4F-4B72-B9C8-345AAA002CB4}" srcOrd="0" destOrd="0" presId="urn:microsoft.com/office/officeart/2005/8/layout/process4"/>
    <dgm:cxn modelId="{386BA330-F2ED-4CF8-9C8F-E6CAC1364AD7}" type="presOf" srcId="{E7431D83-F5DD-46B0-9B2F-8C0AED6A3190}" destId="{E7B76D0A-67ED-4CC3-84CA-0A0E5074ECAC}" srcOrd="1" destOrd="0" presId="urn:microsoft.com/office/officeart/2005/8/layout/process4"/>
    <dgm:cxn modelId="{B81D8C43-FD5D-4770-A851-EFC25C1C55E3}" type="presOf" srcId="{E7431D83-F5DD-46B0-9B2F-8C0AED6A3190}" destId="{F6BA7634-4D42-4AB7-856B-030A83FEABE1}" srcOrd="0" destOrd="0" presId="urn:microsoft.com/office/officeart/2005/8/layout/process4"/>
    <dgm:cxn modelId="{D68F2766-CD24-4B81-93BE-FA5BD46C763C}" type="presOf" srcId="{CCD1F9C9-99F2-4077-A92C-FB82DA487BBD}" destId="{8E740617-FB24-4EB1-8745-D23C585359A0}" srcOrd="1" destOrd="0" presId="urn:microsoft.com/office/officeart/2005/8/layout/process4"/>
    <dgm:cxn modelId="{4E878949-4083-435E-A91F-28F235809821}" srcId="{E8FB3EB9-75D5-48F9-A8F5-6B0231919F1C}" destId="{038E58E7-C13F-4B98-82A7-73CF690BE693}" srcOrd="0" destOrd="0" parTransId="{5E632BBA-E533-4809-8C37-E115C85DE623}" sibTransId="{8C316DE3-A271-4541-BBDE-98C87B5E1DEE}"/>
    <dgm:cxn modelId="{3975984A-0A19-49F3-A9B8-9A4E97580984}" srcId="{CCD1F9C9-99F2-4077-A92C-FB82DA487BBD}" destId="{C726A469-BB1E-415A-9C0E-977321AB73C2}" srcOrd="0" destOrd="0" parTransId="{71DC63BD-7AF8-4336-999B-16D2C0A43C4C}" sibTransId="{433BE604-D27A-4F0B-9980-FBD74A2220FD}"/>
    <dgm:cxn modelId="{AFDDBA50-E58E-414A-A1B4-B42D44E8C477}" srcId="{4B825248-4CD8-4CED-A0EA-B65B6835AFDE}" destId="{E7431D83-F5DD-46B0-9B2F-8C0AED6A3190}" srcOrd="1" destOrd="0" parTransId="{3D64552A-FDA1-4A98-A1F8-0A6606266C9A}" sibTransId="{46B3AF39-3A53-46EB-80FE-28C9FB74CD0A}"/>
    <dgm:cxn modelId="{05D69C82-55C0-44C4-8875-3C2969CE727E}" type="presOf" srcId="{E8FB3EB9-75D5-48F9-A8F5-6B0231919F1C}" destId="{718077BE-8971-4185-953E-6F56B4989406}" srcOrd="1" destOrd="0" presId="urn:microsoft.com/office/officeart/2005/8/layout/process4"/>
    <dgm:cxn modelId="{45D9B89D-AB20-4BB0-B12F-998FB8ED4164}" type="presOf" srcId="{22FAB785-0C70-4545-A4F2-CA43DF5A29B6}" destId="{A0F63086-8775-4DA5-9E44-597E23DC5ED9}" srcOrd="1" destOrd="0" presId="urn:microsoft.com/office/officeart/2005/8/layout/process4"/>
    <dgm:cxn modelId="{F6405DA4-A53C-4340-ABBC-A0F0BAA26835}" type="presOf" srcId="{ED51105B-7CAA-4378-86C1-E1F55DF5B1BA}" destId="{2220CF5A-B113-4205-BCF8-0A8388650E25}" srcOrd="0" destOrd="0" presId="urn:microsoft.com/office/officeart/2005/8/layout/process4"/>
    <dgm:cxn modelId="{19FF9DA8-40C5-43EF-A9FF-4CC45A245002}" srcId="{4B825248-4CD8-4CED-A0EA-B65B6835AFDE}" destId="{44A86626-5E3F-4447-B656-FA7ABCCDA48F}" srcOrd="4" destOrd="0" parTransId="{34579232-B135-4FCD-B81E-26DA8170ADF9}" sibTransId="{C2A73801-95C5-46FD-B1E6-7EAA927479B2}"/>
    <dgm:cxn modelId="{009259AE-80AC-42AE-A8BC-795A52F04550}" srcId="{4B825248-4CD8-4CED-A0EA-B65B6835AFDE}" destId="{CCD1F9C9-99F2-4077-A92C-FB82DA487BBD}" srcOrd="2" destOrd="0" parTransId="{ED9E0B1D-2D4E-4C5C-AD3C-864E21BCD130}" sibTransId="{BBC7EA1B-19BE-4DC7-8914-E7CE5832A1E7}"/>
    <dgm:cxn modelId="{A880ABB0-1EEF-4F90-84A8-48E9A11B22D9}" srcId="{E7431D83-F5DD-46B0-9B2F-8C0AED6A3190}" destId="{ED51105B-7CAA-4378-86C1-E1F55DF5B1BA}" srcOrd="0" destOrd="0" parTransId="{586A9001-E25A-4A01-9028-0D642B8F0738}" sibTransId="{897D5A97-7076-489A-98B4-D95C5B2CCCB0}"/>
    <dgm:cxn modelId="{CB92D1B2-E7E3-40D4-9D8C-15008D7B8570}" srcId="{22FAB785-0C70-4545-A4F2-CA43DF5A29B6}" destId="{07FFC402-1B6B-4A05-B3E7-B2C1385D26A6}" srcOrd="1" destOrd="0" parTransId="{AB341A6F-F213-4D38-AC21-A8DD9AF18582}" sibTransId="{7E955425-E62A-48E7-86A4-7BC04893CF75}"/>
    <dgm:cxn modelId="{A3EA58BC-FDC6-420E-A44A-2D152F29FA97}" srcId="{E7431D83-F5DD-46B0-9B2F-8C0AED6A3190}" destId="{8E1AE5FE-4B57-414D-8850-55D8732A31D0}" srcOrd="1" destOrd="0" parTransId="{7BF36220-9D74-4A23-ABFD-6A242934E5F4}" sibTransId="{B3E2743B-FB38-452A-981A-33593F4045D7}"/>
    <dgm:cxn modelId="{BE671CC3-5D26-4573-9C3C-C31CD7B437A2}" type="presOf" srcId="{CCD1F9C9-99F2-4077-A92C-FB82DA487BBD}" destId="{EE74F917-2D52-415B-838E-521B10EB9B6C}" srcOrd="0" destOrd="0" presId="urn:microsoft.com/office/officeart/2005/8/layout/process4"/>
    <dgm:cxn modelId="{81E0FACB-11A0-4A4C-AEE9-7F9475261CD9}" type="presOf" srcId="{44A86626-5E3F-4447-B656-FA7ABCCDA48F}" destId="{BE7D6DA1-8331-4E99-B876-C41BD3C2B701}" srcOrd="1" destOrd="0" presId="urn:microsoft.com/office/officeart/2005/8/layout/process4"/>
    <dgm:cxn modelId="{09B173CD-3E3D-4AB4-A125-B8C726822302}" type="presOf" srcId="{8E1AE5FE-4B57-414D-8850-55D8732A31D0}" destId="{346489F9-118D-4D53-A849-960BC2D0828E}" srcOrd="0" destOrd="0" presId="urn:microsoft.com/office/officeart/2005/8/layout/process4"/>
    <dgm:cxn modelId="{2F2504CE-E111-46A8-B459-AACCD8CB2FC8}" type="presOf" srcId="{3C627FA4-6B1A-4930-9D78-49C33F7CA21B}" destId="{7C2A33E2-CB10-4AB6-A7E5-A125B9FE4361}" srcOrd="0" destOrd="0" presId="urn:microsoft.com/office/officeart/2005/8/layout/process4"/>
    <dgm:cxn modelId="{175B2DCF-1509-4994-BA1D-0EB3667D4CC6}" type="presOf" srcId="{F232AC28-1ED2-4A23-A21B-3C2BFC9BD9DF}" destId="{9867F96A-C08F-4BD5-A739-19DE7DE044BE}" srcOrd="0" destOrd="0" presId="urn:microsoft.com/office/officeart/2005/8/layout/process4"/>
    <dgm:cxn modelId="{47C630DC-32B6-472D-B75A-14BCC16F5EB5}" type="presOf" srcId="{22FAB785-0C70-4545-A4F2-CA43DF5A29B6}" destId="{6331316D-5366-4E05-8E19-8E50DCF11731}" srcOrd="0" destOrd="0" presId="urn:microsoft.com/office/officeart/2005/8/layout/process4"/>
    <dgm:cxn modelId="{F6CB2EEA-651C-4844-8B4F-A4568AD19E83}" srcId="{44A86626-5E3F-4447-B656-FA7ABCCDA48F}" destId="{3C627FA4-6B1A-4930-9D78-49C33F7CA21B}" srcOrd="0" destOrd="0" parTransId="{28C5268A-53CC-43D2-B34F-C97D2486AF0C}" sibTransId="{88C3F372-B039-4BC8-BF4B-9CEF31DE349A}"/>
    <dgm:cxn modelId="{EABF52FF-A1E5-4EBB-A831-E1AAAA3217FD}" type="presOf" srcId="{E8FB3EB9-75D5-48F9-A8F5-6B0231919F1C}" destId="{F2B9E150-DB32-4367-9B8D-EBCD8DA010C5}" srcOrd="0" destOrd="0" presId="urn:microsoft.com/office/officeart/2005/8/layout/process4"/>
    <dgm:cxn modelId="{CC4B3F3E-90A1-4E87-A19B-C3201F0B6D87}" type="presParOf" srcId="{5DF7844C-8840-4C1E-B3C1-87BA153CB975}" destId="{E7C0FBAE-BB6A-4909-B468-1F7279DDAFE0}" srcOrd="0" destOrd="0" presId="urn:microsoft.com/office/officeart/2005/8/layout/process4"/>
    <dgm:cxn modelId="{C5AF0262-B484-4498-856D-E2E82349F67C}" type="presParOf" srcId="{E7C0FBAE-BB6A-4909-B468-1F7279DDAFE0}" destId="{9AD57C3B-C3C9-43ED-A067-E31CFA87401C}" srcOrd="0" destOrd="0" presId="urn:microsoft.com/office/officeart/2005/8/layout/process4"/>
    <dgm:cxn modelId="{80D00AC6-B1A5-4E47-B0D5-7AADB69DA94B}" type="presParOf" srcId="{E7C0FBAE-BB6A-4909-B468-1F7279DDAFE0}" destId="{BE7D6DA1-8331-4E99-B876-C41BD3C2B701}" srcOrd="1" destOrd="0" presId="urn:microsoft.com/office/officeart/2005/8/layout/process4"/>
    <dgm:cxn modelId="{F12B11B0-181F-4BBF-9CAB-601D91F04B99}" type="presParOf" srcId="{E7C0FBAE-BB6A-4909-B468-1F7279DDAFE0}" destId="{774CEB36-A1CF-487C-A279-CEDB6BF0A126}" srcOrd="2" destOrd="0" presId="urn:microsoft.com/office/officeart/2005/8/layout/process4"/>
    <dgm:cxn modelId="{C8FD37A1-AE00-469A-A8A9-4A174F79B825}" type="presParOf" srcId="{774CEB36-A1CF-487C-A279-CEDB6BF0A126}" destId="{7C2A33E2-CB10-4AB6-A7E5-A125B9FE4361}" srcOrd="0" destOrd="0" presId="urn:microsoft.com/office/officeart/2005/8/layout/process4"/>
    <dgm:cxn modelId="{000DA6CD-D61A-43C1-9B24-2178D4294B2C}" type="presParOf" srcId="{5DF7844C-8840-4C1E-B3C1-87BA153CB975}" destId="{7CAA2608-3AA8-4D0B-88D3-0EF0E7DE7363}" srcOrd="1" destOrd="0" presId="urn:microsoft.com/office/officeart/2005/8/layout/process4"/>
    <dgm:cxn modelId="{167715BF-E7BC-4B67-A654-089005E644C7}" type="presParOf" srcId="{5DF7844C-8840-4C1E-B3C1-87BA153CB975}" destId="{AFF8EF52-7A9D-4C20-9162-B7F914E26CC6}" srcOrd="2" destOrd="0" presId="urn:microsoft.com/office/officeart/2005/8/layout/process4"/>
    <dgm:cxn modelId="{EFB5E693-EE44-4732-A710-8D11A16AB1C1}" type="presParOf" srcId="{AFF8EF52-7A9D-4C20-9162-B7F914E26CC6}" destId="{6331316D-5366-4E05-8E19-8E50DCF11731}" srcOrd="0" destOrd="0" presId="urn:microsoft.com/office/officeart/2005/8/layout/process4"/>
    <dgm:cxn modelId="{02F57D5A-6888-472C-8925-76802D368C5F}" type="presParOf" srcId="{AFF8EF52-7A9D-4C20-9162-B7F914E26CC6}" destId="{A0F63086-8775-4DA5-9E44-597E23DC5ED9}" srcOrd="1" destOrd="0" presId="urn:microsoft.com/office/officeart/2005/8/layout/process4"/>
    <dgm:cxn modelId="{8F3C072E-5BA4-4528-ACA8-B0C89934DD2C}" type="presParOf" srcId="{AFF8EF52-7A9D-4C20-9162-B7F914E26CC6}" destId="{87359663-4108-414F-A7BD-4979279CC950}" srcOrd="2" destOrd="0" presId="urn:microsoft.com/office/officeart/2005/8/layout/process4"/>
    <dgm:cxn modelId="{13DEF2C4-52A3-472E-9868-EBBD17B9D598}" type="presParOf" srcId="{87359663-4108-414F-A7BD-4979279CC950}" destId="{9867F96A-C08F-4BD5-A739-19DE7DE044BE}" srcOrd="0" destOrd="0" presId="urn:microsoft.com/office/officeart/2005/8/layout/process4"/>
    <dgm:cxn modelId="{F4F15104-5C3A-4EAF-A687-BAF90D4D509B}" type="presParOf" srcId="{87359663-4108-414F-A7BD-4979279CC950}" destId="{D4AEFC1C-FD4F-4B72-B9C8-345AAA002CB4}" srcOrd="1" destOrd="0" presId="urn:microsoft.com/office/officeart/2005/8/layout/process4"/>
    <dgm:cxn modelId="{48B031AF-2435-4532-941C-B1938F2ED04A}" type="presParOf" srcId="{5DF7844C-8840-4C1E-B3C1-87BA153CB975}" destId="{DC5D2805-A7C7-4405-A913-9E50ED78943D}" srcOrd="3" destOrd="0" presId="urn:microsoft.com/office/officeart/2005/8/layout/process4"/>
    <dgm:cxn modelId="{6B89FCEA-1124-4295-8B83-399AB1D9D149}" type="presParOf" srcId="{5DF7844C-8840-4C1E-B3C1-87BA153CB975}" destId="{5084D1B1-0849-4174-9EBD-902A314A56F8}" srcOrd="4" destOrd="0" presId="urn:microsoft.com/office/officeart/2005/8/layout/process4"/>
    <dgm:cxn modelId="{4636516C-C881-4013-B85B-950EB2E6A3DF}" type="presParOf" srcId="{5084D1B1-0849-4174-9EBD-902A314A56F8}" destId="{EE74F917-2D52-415B-838E-521B10EB9B6C}" srcOrd="0" destOrd="0" presId="urn:microsoft.com/office/officeart/2005/8/layout/process4"/>
    <dgm:cxn modelId="{2B69B01F-E9DD-4184-A3C0-A6920CF5ED24}" type="presParOf" srcId="{5084D1B1-0849-4174-9EBD-902A314A56F8}" destId="{8E740617-FB24-4EB1-8745-D23C585359A0}" srcOrd="1" destOrd="0" presId="urn:microsoft.com/office/officeart/2005/8/layout/process4"/>
    <dgm:cxn modelId="{383AB066-0A8E-4515-8DEB-76FA136FCCB0}" type="presParOf" srcId="{5084D1B1-0849-4174-9EBD-902A314A56F8}" destId="{3E5D8C7B-EDDD-415A-A239-7D1D6F7CC0D2}" srcOrd="2" destOrd="0" presId="urn:microsoft.com/office/officeart/2005/8/layout/process4"/>
    <dgm:cxn modelId="{D81732C5-D8E4-4628-8F12-C6EF9F587539}" type="presParOf" srcId="{3E5D8C7B-EDDD-415A-A239-7D1D6F7CC0D2}" destId="{509A905E-6214-4157-8E67-820BE7673FAB}" srcOrd="0" destOrd="0" presId="urn:microsoft.com/office/officeart/2005/8/layout/process4"/>
    <dgm:cxn modelId="{F6C1772B-4F15-4DE2-9555-BEDCBCABB23E}" type="presParOf" srcId="{5DF7844C-8840-4C1E-B3C1-87BA153CB975}" destId="{77E6B157-2755-4F75-B578-9610C432FB2A}" srcOrd="5" destOrd="0" presId="urn:microsoft.com/office/officeart/2005/8/layout/process4"/>
    <dgm:cxn modelId="{0991A35E-0A0E-440D-BC6C-678CF1400E57}" type="presParOf" srcId="{5DF7844C-8840-4C1E-B3C1-87BA153CB975}" destId="{1F7E435B-5D3D-4945-8D4A-8162123B2CF8}" srcOrd="6" destOrd="0" presId="urn:microsoft.com/office/officeart/2005/8/layout/process4"/>
    <dgm:cxn modelId="{728E4AEC-7E61-4C40-B4E8-F6A641FB553B}" type="presParOf" srcId="{1F7E435B-5D3D-4945-8D4A-8162123B2CF8}" destId="{F6BA7634-4D42-4AB7-856B-030A83FEABE1}" srcOrd="0" destOrd="0" presId="urn:microsoft.com/office/officeart/2005/8/layout/process4"/>
    <dgm:cxn modelId="{F1E73006-62E9-459E-85B8-4EB651E811F1}" type="presParOf" srcId="{1F7E435B-5D3D-4945-8D4A-8162123B2CF8}" destId="{E7B76D0A-67ED-4CC3-84CA-0A0E5074ECAC}" srcOrd="1" destOrd="0" presId="urn:microsoft.com/office/officeart/2005/8/layout/process4"/>
    <dgm:cxn modelId="{5295C41F-7D12-4B30-8F35-91DC342463B5}" type="presParOf" srcId="{1F7E435B-5D3D-4945-8D4A-8162123B2CF8}" destId="{7DEE3F42-0941-4CB4-A1FC-7B235FCCEB37}" srcOrd="2" destOrd="0" presId="urn:microsoft.com/office/officeart/2005/8/layout/process4"/>
    <dgm:cxn modelId="{69AA65C3-B3CF-4EE9-B17B-A4037627396B}" type="presParOf" srcId="{7DEE3F42-0941-4CB4-A1FC-7B235FCCEB37}" destId="{2220CF5A-B113-4205-BCF8-0A8388650E25}" srcOrd="0" destOrd="0" presId="urn:microsoft.com/office/officeart/2005/8/layout/process4"/>
    <dgm:cxn modelId="{8A3F2AAA-2791-46F8-BB79-7A419908D3E2}" type="presParOf" srcId="{7DEE3F42-0941-4CB4-A1FC-7B235FCCEB37}" destId="{346489F9-118D-4D53-A849-960BC2D0828E}" srcOrd="1" destOrd="0" presId="urn:microsoft.com/office/officeart/2005/8/layout/process4"/>
    <dgm:cxn modelId="{5F4FC340-7092-4635-BB9F-660E7B6BEE73}" type="presParOf" srcId="{5DF7844C-8840-4C1E-B3C1-87BA153CB975}" destId="{5A995C5A-CB91-48C6-9712-C708E744A990}" srcOrd="7" destOrd="0" presId="urn:microsoft.com/office/officeart/2005/8/layout/process4"/>
    <dgm:cxn modelId="{B099C5B8-144F-495B-9404-8B8544FDEC54}" type="presParOf" srcId="{5DF7844C-8840-4C1E-B3C1-87BA153CB975}" destId="{0E59E559-8703-4BD4-88BA-41FAD6381560}" srcOrd="8" destOrd="0" presId="urn:microsoft.com/office/officeart/2005/8/layout/process4"/>
    <dgm:cxn modelId="{203937F3-82B2-48D6-A72F-2209CC2DC7AA}" type="presParOf" srcId="{0E59E559-8703-4BD4-88BA-41FAD6381560}" destId="{F2B9E150-DB32-4367-9B8D-EBCD8DA010C5}" srcOrd="0" destOrd="0" presId="urn:microsoft.com/office/officeart/2005/8/layout/process4"/>
    <dgm:cxn modelId="{F7204591-49A2-41A2-8502-C9F4B5EF4012}" type="presParOf" srcId="{0E59E559-8703-4BD4-88BA-41FAD6381560}" destId="{718077BE-8971-4185-953E-6F56B4989406}" srcOrd="1" destOrd="0" presId="urn:microsoft.com/office/officeart/2005/8/layout/process4"/>
    <dgm:cxn modelId="{3D452CCA-DA84-40BE-8886-982439ABB8EE}" type="presParOf" srcId="{0E59E559-8703-4BD4-88BA-41FAD6381560}" destId="{09B63615-5C82-4048-A20F-91F701B94225}" srcOrd="2" destOrd="0" presId="urn:microsoft.com/office/officeart/2005/8/layout/process4"/>
    <dgm:cxn modelId="{03DF39D2-C012-4D6A-85E8-33489EBB3F67}" type="presParOf" srcId="{09B63615-5C82-4048-A20F-91F701B94225}" destId="{A03EBBBA-3CD6-4D2A-B44A-203C1EABB222}" srcOrd="0" destOrd="0" presId="urn:microsoft.com/office/officeart/2005/8/layout/process4"/>
    <dgm:cxn modelId="{0891D7C7-A85B-416F-B753-D6486BC0B862}" type="presParOf" srcId="{09B63615-5C82-4048-A20F-91F701B94225}" destId="{C9D18CFD-DD85-437F-BFAB-C37D352C9DD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164DFB-FF7F-40BA-99A5-02AD167B6C1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10A8F55-A937-4892-8564-DC637E5813B2}">
      <dgm:prSet phldrT="[Texto]"/>
      <dgm:spPr/>
      <dgm:t>
        <a:bodyPr/>
        <a:lstStyle/>
        <a:p>
          <a:r>
            <a:rPr lang="es-ES" dirty="0"/>
            <a:t>ALEXIA</a:t>
          </a:r>
        </a:p>
      </dgm:t>
    </dgm:pt>
    <dgm:pt modelId="{845CDC00-101C-4BAB-8F4D-C2E2164CBB62}" type="parTrans" cxnId="{3F06AAE0-0FC9-4BF9-AD7F-9C186178BECD}">
      <dgm:prSet/>
      <dgm:spPr/>
      <dgm:t>
        <a:bodyPr/>
        <a:lstStyle/>
        <a:p>
          <a:endParaRPr lang="es-ES"/>
        </a:p>
      </dgm:t>
    </dgm:pt>
    <dgm:pt modelId="{D6BAB137-0786-41FD-8F02-A22902586AE8}" type="sibTrans" cxnId="{3F06AAE0-0FC9-4BF9-AD7F-9C186178BECD}">
      <dgm:prSet/>
      <dgm:spPr/>
      <dgm:t>
        <a:bodyPr/>
        <a:lstStyle/>
        <a:p>
          <a:endParaRPr lang="es-ES"/>
        </a:p>
      </dgm:t>
    </dgm:pt>
    <dgm:pt modelId="{208FB448-D04D-4A3B-B48E-402A63850F2B}">
      <dgm:prSet phldrT="[Texto]"/>
      <dgm:spPr/>
      <dgm:t>
        <a:bodyPr/>
        <a:lstStyle/>
        <a:p>
          <a:r>
            <a:rPr lang="es-ES" dirty="0"/>
            <a:t>ENVIAR SOLICITUD PARA PEDIR LAS CLAVES A: infopontificepablo6@gmail.com</a:t>
          </a:r>
        </a:p>
      </dgm:t>
    </dgm:pt>
    <dgm:pt modelId="{CBF9C5E9-894A-405A-93D9-1A56438ABCA8}" type="parTrans" cxnId="{3E575C71-16EC-433F-8A6C-11F2283A4F03}">
      <dgm:prSet/>
      <dgm:spPr/>
      <dgm:t>
        <a:bodyPr/>
        <a:lstStyle/>
        <a:p>
          <a:endParaRPr lang="es-ES"/>
        </a:p>
      </dgm:t>
    </dgm:pt>
    <dgm:pt modelId="{BF8126ED-88AF-4650-8838-DA00945D288D}" type="sibTrans" cxnId="{3E575C71-16EC-433F-8A6C-11F2283A4F03}">
      <dgm:prSet/>
      <dgm:spPr/>
      <dgm:t>
        <a:bodyPr/>
        <a:lstStyle/>
        <a:p>
          <a:endParaRPr lang="es-ES"/>
        </a:p>
      </dgm:t>
    </dgm:pt>
    <dgm:pt modelId="{E83C99AD-0000-4380-8411-2844B61C2C78}">
      <dgm:prSet phldrT="[Texto]"/>
      <dgm:spPr/>
      <dgm:t>
        <a:bodyPr/>
        <a:lstStyle/>
        <a:p>
          <a:r>
            <a:rPr lang="es-ES" dirty="0"/>
            <a:t>WEB</a:t>
          </a:r>
        </a:p>
      </dgm:t>
    </dgm:pt>
    <dgm:pt modelId="{2AFCA845-5C54-4D89-905A-FF84B2C16626}" type="parTrans" cxnId="{F2DB4AB0-240C-4590-A114-EB88638B4E55}">
      <dgm:prSet/>
      <dgm:spPr/>
      <dgm:t>
        <a:bodyPr/>
        <a:lstStyle/>
        <a:p>
          <a:endParaRPr lang="es-ES"/>
        </a:p>
      </dgm:t>
    </dgm:pt>
    <dgm:pt modelId="{60953FAA-8B36-416C-8CAA-96DB96FF6874}" type="sibTrans" cxnId="{F2DB4AB0-240C-4590-A114-EB88638B4E55}">
      <dgm:prSet/>
      <dgm:spPr/>
      <dgm:t>
        <a:bodyPr/>
        <a:lstStyle/>
        <a:p>
          <a:endParaRPr lang="es-ES"/>
        </a:p>
      </dgm:t>
    </dgm:pt>
    <dgm:pt modelId="{949D3438-A459-4CBF-B729-90FE8FF9F191}">
      <dgm:prSet phldrT="[Texto]"/>
      <dgm:spPr/>
      <dgm:t>
        <a:bodyPr/>
        <a:lstStyle/>
        <a:p>
          <a:r>
            <a:rPr lang="es-ES" dirty="0"/>
            <a:t>AGENDAS</a:t>
          </a:r>
        </a:p>
      </dgm:t>
    </dgm:pt>
    <dgm:pt modelId="{675B33EA-E832-44A6-8D63-AED24E3C2E73}" type="parTrans" cxnId="{027CDFD0-A871-4357-A32A-4DDB817E95A0}">
      <dgm:prSet/>
      <dgm:spPr/>
      <dgm:t>
        <a:bodyPr/>
        <a:lstStyle/>
        <a:p>
          <a:endParaRPr lang="es-ES"/>
        </a:p>
      </dgm:t>
    </dgm:pt>
    <dgm:pt modelId="{0DEE730A-4EE7-45CB-8EDD-17F6B3BC64D5}" type="sibTrans" cxnId="{027CDFD0-A871-4357-A32A-4DDB817E95A0}">
      <dgm:prSet/>
      <dgm:spPr/>
      <dgm:t>
        <a:bodyPr/>
        <a:lstStyle/>
        <a:p>
          <a:endParaRPr lang="es-ES"/>
        </a:p>
      </dgm:t>
    </dgm:pt>
    <dgm:pt modelId="{D8949FDD-A354-4CA8-B7F7-54B1F508B6B1}" type="pres">
      <dgm:prSet presAssocID="{5A164DFB-FF7F-40BA-99A5-02AD167B6C1C}" presName="linear" presStyleCnt="0">
        <dgm:presLayoutVars>
          <dgm:animLvl val="lvl"/>
          <dgm:resizeHandles val="exact"/>
        </dgm:presLayoutVars>
      </dgm:prSet>
      <dgm:spPr/>
    </dgm:pt>
    <dgm:pt modelId="{75306ACE-4AB6-4CDC-BE5A-D6B0FF5D7248}" type="pres">
      <dgm:prSet presAssocID="{010A8F55-A937-4892-8564-DC637E5813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07FB32-731E-4B18-8E35-5DA8C4734259}" type="pres">
      <dgm:prSet presAssocID="{010A8F55-A937-4892-8564-DC637E5813B2}" presName="childText" presStyleLbl="revTx" presStyleIdx="0" presStyleCnt="1">
        <dgm:presLayoutVars>
          <dgm:bulletEnabled val="1"/>
        </dgm:presLayoutVars>
      </dgm:prSet>
      <dgm:spPr/>
    </dgm:pt>
    <dgm:pt modelId="{0F713745-5A2F-49D9-8323-C1ECAAE3A361}" type="pres">
      <dgm:prSet presAssocID="{E83C99AD-0000-4380-8411-2844B61C2C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1CA4D9-EB6B-4F15-BF75-DE4BF37A5CD8}" type="pres">
      <dgm:prSet presAssocID="{60953FAA-8B36-416C-8CAA-96DB96FF6874}" presName="spacer" presStyleCnt="0"/>
      <dgm:spPr/>
    </dgm:pt>
    <dgm:pt modelId="{31F9F781-C639-4233-BA50-179461AE65D4}" type="pres">
      <dgm:prSet presAssocID="{949D3438-A459-4CBF-B729-90FE8FF9F19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857F07-AA08-4070-A50C-16F293977A5E}" type="presOf" srcId="{E83C99AD-0000-4380-8411-2844B61C2C78}" destId="{0F713745-5A2F-49D9-8323-C1ECAAE3A361}" srcOrd="0" destOrd="0" presId="urn:microsoft.com/office/officeart/2005/8/layout/vList2"/>
    <dgm:cxn modelId="{B6301225-05BB-4E9D-AD45-3519F118F47B}" type="presOf" srcId="{949D3438-A459-4CBF-B729-90FE8FF9F191}" destId="{31F9F781-C639-4233-BA50-179461AE65D4}" srcOrd="0" destOrd="0" presId="urn:microsoft.com/office/officeart/2005/8/layout/vList2"/>
    <dgm:cxn modelId="{3E575C71-16EC-433F-8A6C-11F2283A4F03}" srcId="{010A8F55-A937-4892-8564-DC637E5813B2}" destId="{208FB448-D04D-4A3B-B48E-402A63850F2B}" srcOrd="0" destOrd="0" parTransId="{CBF9C5E9-894A-405A-93D9-1A56438ABCA8}" sibTransId="{BF8126ED-88AF-4650-8838-DA00945D288D}"/>
    <dgm:cxn modelId="{C6A8C87B-2575-4C30-AD94-FD008160CD6B}" type="presOf" srcId="{208FB448-D04D-4A3B-B48E-402A63850F2B}" destId="{A207FB32-731E-4B18-8E35-5DA8C4734259}" srcOrd="0" destOrd="0" presId="urn:microsoft.com/office/officeart/2005/8/layout/vList2"/>
    <dgm:cxn modelId="{F2DB4AB0-240C-4590-A114-EB88638B4E55}" srcId="{5A164DFB-FF7F-40BA-99A5-02AD167B6C1C}" destId="{E83C99AD-0000-4380-8411-2844B61C2C78}" srcOrd="1" destOrd="0" parTransId="{2AFCA845-5C54-4D89-905A-FF84B2C16626}" sibTransId="{60953FAA-8B36-416C-8CAA-96DB96FF6874}"/>
    <dgm:cxn modelId="{D1DE48C7-C373-4655-B9D2-42F5205EBBC8}" type="presOf" srcId="{010A8F55-A937-4892-8564-DC637E5813B2}" destId="{75306ACE-4AB6-4CDC-BE5A-D6B0FF5D7248}" srcOrd="0" destOrd="0" presId="urn:microsoft.com/office/officeart/2005/8/layout/vList2"/>
    <dgm:cxn modelId="{027CDFD0-A871-4357-A32A-4DDB817E95A0}" srcId="{5A164DFB-FF7F-40BA-99A5-02AD167B6C1C}" destId="{949D3438-A459-4CBF-B729-90FE8FF9F191}" srcOrd="2" destOrd="0" parTransId="{675B33EA-E832-44A6-8D63-AED24E3C2E73}" sibTransId="{0DEE730A-4EE7-45CB-8EDD-17F6B3BC64D5}"/>
    <dgm:cxn modelId="{3F06AAE0-0FC9-4BF9-AD7F-9C186178BECD}" srcId="{5A164DFB-FF7F-40BA-99A5-02AD167B6C1C}" destId="{010A8F55-A937-4892-8564-DC637E5813B2}" srcOrd="0" destOrd="0" parTransId="{845CDC00-101C-4BAB-8F4D-C2E2164CBB62}" sibTransId="{D6BAB137-0786-41FD-8F02-A22902586AE8}"/>
    <dgm:cxn modelId="{B3F836EB-A704-4CDE-A2BB-5F4054E5CF4A}" type="presOf" srcId="{5A164DFB-FF7F-40BA-99A5-02AD167B6C1C}" destId="{D8949FDD-A354-4CA8-B7F7-54B1F508B6B1}" srcOrd="0" destOrd="0" presId="urn:microsoft.com/office/officeart/2005/8/layout/vList2"/>
    <dgm:cxn modelId="{A94B6EB6-2E0C-448D-A0BE-8E832701E4AF}" type="presParOf" srcId="{D8949FDD-A354-4CA8-B7F7-54B1F508B6B1}" destId="{75306ACE-4AB6-4CDC-BE5A-D6B0FF5D7248}" srcOrd="0" destOrd="0" presId="urn:microsoft.com/office/officeart/2005/8/layout/vList2"/>
    <dgm:cxn modelId="{B5C17D67-1E04-4596-A792-75CA9FEB2C50}" type="presParOf" srcId="{D8949FDD-A354-4CA8-B7F7-54B1F508B6B1}" destId="{A207FB32-731E-4B18-8E35-5DA8C4734259}" srcOrd="1" destOrd="0" presId="urn:microsoft.com/office/officeart/2005/8/layout/vList2"/>
    <dgm:cxn modelId="{01BE1B13-6136-4E9A-B4AE-A27CFD225FEE}" type="presParOf" srcId="{D8949FDD-A354-4CA8-B7F7-54B1F508B6B1}" destId="{0F713745-5A2F-49D9-8323-C1ECAAE3A361}" srcOrd="2" destOrd="0" presId="urn:microsoft.com/office/officeart/2005/8/layout/vList2"/>
    <dgm:cxn modelId="{56F4FFA0-5F3B-43F9-8994-FF64129ACC12}" type="presParOf" srcId="{D8949FDD-A354-4CA8-B7F7-54B1F508B6B1}" destId="{B91CA4D9-EB6B-4F15-BF75-DE4BF37A5CD8}" srcOrd="3" destOrd="0" presId="urn:microsoft.com/office/officeart/2005/8/layout/vList2"/>
    <dgm:cxn modelId="{14423E53-D96B-4BE6-9F3D-3B509DB00DA7}" type="presParOf" srcId="{D8949FDD-A354-4CA8-B7F7-54B1F508B6B1}" destId="{31F9F781-C639-4233-BA50-179461AE65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4FF750-04C2-41F4-9E6C-780C78DF888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8CDC726-3ADC-4394-833D-F142F9D6CD33}">
      <dgm:prSet phldrT="[Texto]" custT="1"/>
      <dgm:spPr/>
      <dgm:t>
        <a:bodyPr/>
        <a:lstStyle/>
        <a:p>
          <a:r>
            <a:rPr lang="es-ES" sz="2400" dirty="0"/>
            <a:t>Rellenar todos los datos</a:t>
          </a:r>
        </a:p>
      </dgm:t>
    </dgm:pt>
    <dgm:pt modelId="{5BCA9293-0962-4C89-A38F-13CA3BB2CD2F}" type="parTrans" cxnId="{F9B53634-7A85-4042-85EA-7606964DAE10}">
      <dgm:prSet/>
      <dgm:spPr/>
      <dgm:t>
        <a:bodyPr/>
        <a:lstStyle/>
        <a:p>
          <a:endParaRPr lang="es-ES"/>
        </a:p>
      </dgm:t>
    </dgm:pt>
    <dgm:pt modelId="{BD38502E-0B47-4B95-A3CF-C5353734EF42}" type="sibTrans" cxnId="{F9B53634-7A85-4042-85EA-7606964DAE10}">
      <dgm:prSet/>
      <dgm:spPr/>
      <dgm:t>
        <a:bodyPr/>
        <a:lstStyle/>
        <a:p>
          <a:endParaRPr lang="es-ES"/>
        </a:p>
      </dgm:t>
    </dgm:pt>
    <dgm:pt modelId="{323E8E79-A9CC-429F-8934-92E98EC4D8F1}">
      <dgm:prSet phldrT="[Texto]" custT="1"/>
      <dgm:spPr/>
      <dgm:t>
        <a:bodyPr/>
        <a:lstStyle/>
        <a:p>
          <a:r>
            <a:rPr lang="es-ES" sz="2400" dirty="0"/>
            <a:t>Importante ficha médica y autorización recogida alumnos/as </a:t>
          </a:r>
          <a:r>
            <a:rPr lang="es-ES" sz="2400"/>
            <a:t>- Fotocopia</a:t>
          </a:r>
          <a:endParaRPr lang="es-ES" sz="2400" dirty="0"/>
        </a:p>
      </dgm:t>
    </dgm:pt>
    <dgm:pt modelId="{9AAD9AA5-DE78-4FB9-ABF7-6FC26B40F377}" type="parTrans" cxnId="{BCECCB86-387A-4099-8492-D23502777611}">
      <dgm:prSet/>
      <dgm:spPr/>
      <dgm:t>
        <a:bodyPr/>
        <a:lstStyle/>
        <a:p>
          <a:endParaRPr lang="es-ES"/>
        </a:p>
      </dgm:t>
    </dgm:pt>
    <dgm:pt modelId="{864DE239-43AE-43F0-B520-7156322DE2B2}" type="sibTrans" cxnId="{BCECCB86-387A-4099-8492-D23502777611}">
      <dgm:prSet/>
      <dgm:spPr/>
      <dgm:t>
        <a:bodyPr/>
        <a:lstStyle/>
        <a:p>
          <a:endParaRPr lang="es-ES"/>
        </a:p>
      </dgm:t>
    </dgm:pt>
    <dgm:pt modelId="{555A2554-7399-4F82-87AF-A12B5687FF9D}">
      <dgm:prSet phldrT="[Texto]" custT="1"/>
      <dgm:spPr/>
      <dgm:t>
        <a:bodyPr/>
        <a:lstStyle/>
        <a:p>
          <a:r>
            <a:rPr lang="es-ES" sz="2400" dirty="0"/>
            <a:t>En caso de tener que comunicar algo,  deberá llevar el alumno  la agenda en la mano</a:t>
          </a:r>
        </a:p>
      </dgm:t>
    </dgm:pt>
    <dgm:pt modelId="{80B353B8-DC90-41C9-BB1B-925893F91D80}" type="parTrans" cxnId="{FD384EA1-DA33-43F2-B016-58221C017BDA}">
      <dgm:prSet/>
      <dgm:spPr/>
      <dgm:t>
        <a:bodyPr/>
        <a:lstStyle/>
        <a:p>
          <a:endParaRPr lang="es-ES"/>
        </a:p>
      </dgm:t>
    </dgm:pt>
    <dgm:pt modelId="{427C3221-015E-4EE7-AF38-4C3B5919DCA1}" type="sibTrans" cxnId="{FD384EA1-DA33-43F2-B016-58221C017BDA}">
      <dgm:prSet/>
      <dgm:spPr/>
      <dgm:t>
        <a:bodyPr/>
        <a:lstStyle/>
        <a:p>
          <a:endParaRPr lang="es-ES"/>
        </a:p>
      </dgm:t>
    </dgm:pt>
    <dgm:pt modelId="{D0B83162-1E21-4462-8C62-9FE5CAEC0FB2}" type="pres">
      <dgm:prSet presAssocID="{C14FF750-04C2-41F4-9E6C-780C78DF8883}" presName="linear" presStyleCnt="0">
        <dgm:presLayoutVars>
          <dgm:dir/>
          <dgm:animLvl val="lvl"/>
          <dgm:resizeHandles val="exact"/>
        </dgm:presLayoutVars>
      </dgm:prSet>
      <dgm:spPr/>
    </dgm:pt>
    <dgm:pt modelId="{989AB082-F8D2-447C-9F55-9826C046181C}" type="pres">
      <dgm:prSet presAssocID="{C8CDC726-3ADC-4394-833D-F142F9D6CD33}" presName="parentLin" presStyleCnt="0"/>
      <dgm:spPr/>
    </dgm:pt>
    <dgm:pt modelId="{C549CC04-FB50-4A61-A490-F4EBEC236655}" type="pres">
      <dgm:prSet presAssocID="{C8CDC726-3ADC-4394-833D-F142F9D6CD33}" presName="parentLeftMargin" presStyleLbl="node1" presStyleIdx="0" presStyleCnt="3"/>
      <dgm:spPr/>
    </dgm:pt>
    <dgm:pt modelId="{C5BF5714-5762-4674-8F47-0DECB24B2C60}" type="pres">
      <dgm:prSet presAssocID="{C8CDC726-3ADC-4394-833D-F142F9D6CD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A54F5F-8D7B-4D7A-AD98-B231AA575926}" type="pres">
      <dgm:prSet presAssocID="{C8CDC726-3ADC-4394-833D-F142F9D6CD33}" presName="negativeSpace" presStyleCnt="0"/>
      <dgm:spPr/>
    </dgm:pt>
    <dgm:pt modelId="{EFBB622B-EACE-4936-82D9-C4D0A3785A4E}" type="pres">
      <dgm:prSet presAssocID="{C8CDC726-3ADC-4394-833D-F142F9D6CD33}" presName="childText" presStyleLbl="conFgAcc1" presStyleIdx="0" presStyleCnt="3">
        <dgm:presLayoutVars>
          <dgm:bulletEnabled val="1"/>
        </dgm:presLayoutVars>
      </dgm:prSet>
      <dgm:spPr/>
    </dgm:pt>
    <dgm:pt modelId="{70733E24-9448-4C01-ABBC-82CB299DE548}" type="pres">
      <dgm:prSet presAssocID="{BD38502E-0B47-4B95-A3CF-C5353734EF42}" presName="spaceBetweenRectangles" presStyleCnt="0"/>
      <dgm:spPr/>
    </dgm:pt>
    <dgm:pt modelId="{B100990B-3A83-4227-8052-21D39AE5F814}" type="pres">
      <dgm:prSet presAssocID="{323E8E79-A9CC-429F-8934-92E98EC4D8F1}" presName="parentLin" presStyleCnt="0"/>
      <dgm:spPr/>
    </dgm:pt>
    <dgm:pt modelId="{DEFB6EB1-F811-4174-A72B-8BDC9B8440F7}" type="pres">
      <dgm:prSet presAssocID="{323E8E79-A9CC-429F-8934-92E98EC4D8F1}" presName="parentLeftMargin" presStyleLbl="node1" presStyleIdx="0" presStyleCnt="3"/>
      <dgm:spPr/>
    </dgm:pt>
    <dgm:pt modelId="{EE772329-B945-45AE-B8A1-3AA467DE69D9}" type="pres">
      <dgm:prSet presAssocID="{323E8E79-A9CC-429F-8934-92E98EC4D8F1}" presName="parentText" presStyleLbl="node1" presStyleIdx="1" presStyleCnt="3" custScaleY="218166">
        <dgm:presLayoutVars>
          <dgm:chMax val="0"/>
          <dgm:bulletEnabled val="1"/>
        </dgm:presLayoutVars>
      </dgm:prSet>
      <dgm:spPr/>
    </dgm:pt>
    <dgm:pt modelId="{A3B77F40-D765-4B68-8BA6-2C51569AABC1}" type="pres">
      <dgm:prSet presAssocID="{323E8E79-A9CC-429F-8934-92E98EC4D8F1}" presName="negativeSpace" presStyleCnt="0"/>
      <dgm:spPr/>
    </dgm:pt>
    <dgm:pt modelId="{DD3153E4-8E04-42D1-A035-13865C736FF0}" type="pres">
      <dgm:prSet presAssocID="{323E8E79-A9CC-429F-8934-92E98EC4D8F1}" presName="childText" presStyleLbl="conFgAcc1" presStyleIdx="1" presStyleCnt="3">
        <dgm:presLayoutVars>
          <dgm:bulletEnabled val="1"/>
        </dgm:presLayoutVars>
      </dgm:prSet>
      <dgm:spPr/>
    </dgm:pt>
    <dgm:pt modelId="{87AC2C1A-4591-4B6E-B48B-90786AC9BD57}" type="pres">
      <dgm:prSet presAssocID="{864DE239-43AE-43F0-B520-7156322DE2B2}" presName="spaceBetweenRectangles" presStyleCnt="0"/>
      <dgm:spPr/>
    </dgm:pt>
    <dgm:pt modelId="{CDC13A7F-76AB-4279-9AD5-4FCF0D51A167}" type="pres">
      <dgm:prSet presAssocID="{555A2554-7399-4F82-87AF-A12B5687FF9D}" presName="parentLin" presStyleCnt="0"/>
      <dgm:spPr/>
    </dgm:pt>
    <dgm:pt modelId="{1BF65FE0-AE3E-4A31-9AF1-4DA87AB0C8A7}" type="pres">
      <dgm:prSet presAssocID="{555A2554-7399-4F82-87AF-A12B5687FF9D}" presName="parentLeftMargin" presStyleLbl="node1" presStyleIdx="1" presStyleCnt="3"/>
      <dgm:spPr/>
    </dgm:pt>
    <dgm:pt modelId="{1478F3E3-3934-4591-931D-072A882A1B46}" type="pres">
      <dgm:prSet presAssocID="{555A2554-7399-4F82-87AF-A12B5687FF9D}" presName="parentText" presStyleLbl="node1" presStyleIdx="2" presStyleCnt="3" custScaleY="201632">
        <dgm:presLayoutVars>
          <dgm:chMax val="0"/>
          <dgm:bulletEnabled val="1"/>
        </dgm:presLayoutVars>
      </dgm:prSet>
      <dgm:spPr/>
    </dgm:pt>
    <dgm:pt modelId="{561ACF91-B860-457E-BFB0-01584493B1DA}" type="pres">
      <dgm:prSet presAssocID="{555A2554-7399-4F82-87AF-A12B5687FF9D}" presName="negativeSpace" presStyleCnt="0"/>
      <dgm:spPr/>
    </dgm:pt>
    <dgm:pt modelId="{4F566282-63F8-4E0C-AEA9-2D7380B74329}" type="pres">
      <dgm:prSet presAssocID="{555A2554-7399-4F82-87AF-A12B5687FF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86552D-FC36-42ED-9A80-C3C6EE19381E}" type="presOf" srcId="{555A2554-7399-4F82-87AF-A12B5687FF9D}" destId="{1478F3E3-3934-4591-931D-072A882A1B46}" srcOrd="1" destOrd="0" presId="urn:microsoft.com/office/officeart/2005/8/layout/list1"/>
    <dgm:cxn modelId="{F9B53634-7A85-4042-85EA-7606964DAE10}" srcId="{C14FF750-04C2-41F4-9E6C-780C78DF8883}" destId="{C8CDC726-3ADC-4394-833D-F142F9D6CD33}" srcOrd="0" destOrd="0" parTransId="{5BCA9293-0962-4C89-A38F-13CA3BB2CD2F}" sibTransId="{BD38502E-0B47-4B95-A3CF-C5353734EF42}"/>
    <dgm:cxn modelId="{2325B97B-4E44-4A28-836E-D97E4B8CFBD3}" type="presOf" srcId="{C14FF750-04C2-41F4-9E6C-780C78DF8883}" destId="{D0B83162-1E21-4462-8C62-9FE5CAEC0FB2}" srcOrd="0" destOrd="0" presId="urn:microsoft.com/office/officeart/2005/8/layout/list1"/>
    <dgm:cxn modelId="{BCECCB86-387A-4099-8492-D23502777611}" srcId="{C14FF750-04C2-41F4-9E6C-780C78DF8883}" destId="{323E8E79-A9CC-429F-8934-92E98EC4D8F1}" srcOrd="1" destOrd="0" parTransId="{9AAD9AA5-DE78-4FB9-ABF7-6FC26B40F377}" sibTransId="{864DE239-43AE-43F0-B520-7156322DE2B2}"/>
    <dgm:cxn modelId="{6C85C687-DE0C-4D3A-BBE2-9F86894838B7}" type="presOf" srcId="{323E8E79-A9CC-429F-8934-92E98EC4D8F1}" destId="{DEFB6EB1-F811-4174-A72B-8BDC9B8440F7}" srcOrd="0" destOrd="0" presId="urn:microsoft.com/office/officeart/2005/8/layout/list1"/>
    <dgm:cxn modelId="{9FB2128B-009E-4CDB-B5AE-0EBC769299CC}" type="presOf" srcId="{C8CDC726-3ADC-4394-833D-F142F9D6CD33}" destId="{C549CC04-FB50-4A61-A490-F4EBEC236655}" srcOrd="0" destOrd="0" presId="urn:microsoft.com/office/officeart/2005/8/layout/list1"/>
    <dgm:cxn modelId="{30B6EB91-8C71-4EC4-8448-C86258751A63}" type="presOf" srcId="{555A2554-7399-4F82-87AF-A12B5687FF9D}" destId="{1BF65FE0-AE3E-4A31-9AF1-4DA87AB0C8A7}" srcOrd="0" destOrd="0" presId="urn:microsoft.com/office/officeart/2005/8/layout/list1"/>
    <dgm:cxn modelId="{8891C39E-DE1F-4885-AA30-C4AEC78B21F0}" type="presOf" srcId="{C8CDC726-3ADC-4394-833D-F142F9D6CD33}" destId="{C5BF5714-5762-4674-8F47-0DECB24B2C60}" srcOrd="1" destOrd="0" presId="urn:microsoft.com/office/officeart/2005/8/layout/list1"/>
    <dgm:cxn modelId="{FD384EA1-DA33-43F2-B016-58221C017BDA}" srcId="{C14FF750-04C2-41F4-9E6C-780C78DF8883}" destId="{555A2554-7399-4F82-87AF-A12B5687FF9D}" srcOrd="2" destOrd="0" parTransId="{80B353B8-DC90-41C9-BB1B-925893F91D80}" sibTransId="{427C3221-015E-4EE7-AF38-4C3B5919DCA1}"/>
    <dgm:cxn modelId="{E01ABFD8-AD32-44E1-A472-9EEE8B1F94CC}" type="presOf" srcId="{323E8E79-A9CC-429F-8934-92E98EC4D8F1}" destId="{EE772329-B945-45AE-B8A1-3AA467DE69D9}" srcOrd="1" destOrd="0" presId="urn:microsoft.com/office/officeart/2005/8/layout/list1"/>
    <dgm:cxn modelId="{D75FB44D-73E8-4F2A-8748-4AE63695BAF7}" type="presParOf" srcId="{D0B83162-1E21-4462-8C62-9FE5CAEC0FB2}" destId="{989AB082-F8D2-447C-9F55-9826C046181C}" srcOrd="0" destOrd="0" presId="urn:microsoft.com/office/officeart/2005/8/layout/list1"/>
    <dgm:cxn modelId="{FCE6A502-D0D5-4FAA-A936-73F901F81144}" type="presParOf" srcId="{989AB082-F8D2-447C-9F55-9826C046181C}" destId="{C549CC04-FB50-4A61-A490-F4EBEC236655}" srcOrd="0" destOrd="0" presId="urn:microsoft.com/office/officeart/2005/8/layout/list1"/>
    <dgm:cxn modelId="{1AB8BB60-2584-44BC-B839-F4611E6E70D6}" type="presParOf" srcId="{989AB082-F8D2-447C-9F55-9826C046181C}" destId="{C5BF5714-5762-4674-8F47-0DECB24B2C60}" srcOrd="1" destOrd="0" presId="urn:microsoft.com/office/officeart/2005/8/layout/list1"/>
    <dgm:cxn modelId="{DE8A9FD5-543F-4C15-9F03-B0223316C58A}" type="presParOf" srcId="{D0B83162-1E21-4462-8C62-9FE5CAEC0FB2}" destId="{83A54F5F-8D7B-4D7A-AD98-B231AA575926}" srcOrd="1" destOrd="0" presId="urn:microsoft.com/office/officeart/2005/8/layout/list1"/>
    <dgm:cxn modelId="{CA4BD493-9F9C-4695-8651-C4C08A6A55FF}" type="presParOf" srcId="{D0B83162-1E21-4462-8C62-9FE5CAEC0FB2}" destId="{EFBB622B-EACE-4936-82D9-C4D0A3785A4E}" srcOrd="2" destOrd="0" presId="urn:microsoft.com/office/officeart/2005/8/layout/list1"/>
    <dgm:cxn modelId="{29E74D46-0843-47E2-ADC3-C8F67A72C5FE}" type="presParOf" srcId="{D0B83162-1E21-4462-8C62-9FE5CAEC0FB2}" destId="{70733E24-9448-4C01-ABBC-82CB299DE548}" srcOrd="3" destOrd="0" presId="urn:microsoft.com/office/officeart/2005/8/layout/list1"/>
    <dgm:cxn modelId="{D27324A9-15C1-4971-A8F1-09FD33F9E76C}" type="presParOf" srcId="{D0B83162-1E21-4462-8C62-9FE5CAEC0FB2}" destId="{B100990B-3A83-4227-8052-21D39AE5F814}" srcOrd="4" destOrd="0" presId="urn:microsoft.com/office/officeart/2005/8/layout/list1"/>
    <dgm:cxn modelId="{193A256F-2322-4172-A9AE-2E59E2DDBAAE}" type="presParOf" srcId="{B100990B-3A83-4227-8052-21D39AE5F814}" destId="{DEFB6EB1-F811-4174-A72B-8BDC9B8440F7}" srcOrd="0" destOrd="0" presId="urn:microsoft.com/office/officeart/2005/8/layout/list1"/>
    <dgm:cxn modelId="{6598A200-2E59-4E76-B414-BF17F300895C}" type="presParOf" srcId="{B100990B-3A83-4227-8052-21D39AE5F814}" destId="{EE772329-B945-45AE-B8A1-3AA467DE69D9}" srcOrd="1" destOrd="0" presId="urn:microsoft.com/office/officeart/2005/8/layout/list1"/>
    <dgm:cxn modelId="{C9599018-E0D6-4AB8-8F5E-430C007D174D}" type="presParOf" srcId="{D0B83162-1E21-4462-8C62-9FE5CAEC0FB2}" destId="{A3B77F40-D765-4B68-8BA6-2C51569AABC1}" srcOrd="5" destOrd="0" presId="urn:microsoft.com/office/officeart/2005/8/layout/list1"/>
    <dgm:cxn modelId="{22469712-6427-45CF-996B-E1C2E52D01FE}" type="presParOf" srcId="{D0B83162-1E21-4462-8C62-9FE5CAEC0FB2}" destId="{DD3153E4-8E04-42D1-A035-13865C736FF0}" srcOrd="6" destOrd="0" presId="urn:microsoft.com/office/officeart/2005/8/layout/list1"/>
    <dgm:cxn modelId="{57F064E1-9264-4205-8D5F-8C93E5497643}" type="presParOf" srcId="{D0B83162-1E21-4462-8C62-9FE5CAEC0FB2}" destId="{87AC2C1A-4591-4B6E-B48B-90786AC9BD57}" srcOrd="7" destOrd="0" presId="urn:microsoft.com/office/officeart/2005/8/layout/list1"/>
    <dgm:cxn modelId="{A46B29BE-BF0D-4B2C-A35B-553AB6FED567}" type="presParOf" srcId="{D0B83162-1E21-4462-8C62-9FE5CAEC0FB2}" destId="{CDC13A7F-76AB-4279-9AD5-4FCF0D51A167}" srcOrd="8" destOrd="0" presId="urn:microsoft.com/office/officeart/2005/8/layout/list1"/>
    <dgm:cxn modelId="{65B8DADF-499C-47E1-A169-450FAAB7D063}" type="presParOf" srcId="{CDC13A7F-76AB-4279-9AD5-4FCF0D51A167}" destId="{1BF65FE0-AE3E-4A31-9AF1-4DA87AB0C8A7}" srcOrd="0" destOrd="0" presId="urn:microsoft.com/office/officeart/2005/8/layout/list1"/>
    <dgm:cxn modelId="{219C9715-1E22-4A4A-B2C2-56841064FCDC}" type="presParOf" srcId="{CDC13A7F-76AB-4279-9AD5-4FCF0D51A167}" destId="{1478F3E3-3934-4591-931D-072A882A1B46}" srcOrd="1" destOrd="0" presId="urn:microsoft.com/office/officeart/2005/8/layout/list1"/>
    <dgm:cxn modelId="{E78CF382-0D23-4156-9CD2-84A34F78D487}" type="presParOf" srcId="{D0B83162-1E21-4462-8C62-9FE5CAEC0FB2}" destId="{561ACF91-B860-457E-BFB0-01584493B1DA}" srcOrd="9" destOrd="0" presId="urn:microsoft.com/office/officeart/2005/8/layout/list1"/>
    <dgm:cxn modelId="{7C5F7B82-7ED6-4276-9206-F430BA0C45A5}" type="presParOf" srcId="{D0B83162-1E21-4462-8C62-9FE5CAEC0FB2}" destId="{4F566282-63F8-4E0C-AEA9-2D7380B743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A4A73B-477F-4BF1-845A-51EF374E58E7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65727CEE-F94B-43FE-ADAF-CF9DEA86EEED}">
      <dgm:prSet phldrT="[Texto]"/>
      <dgm:spPr/>
      <dgm:t>
        <a:bodyPr/>
        <a:lstStyle/>
        <a:p>
          <a:r>
            <a:rPr lang="es-ES" dirty="0">
              <a:solidFill>
                <a:srgbClr val="FF0000"/>
              </a:solidFill>
            </a:rPr>
            <a:t>DEL 12 AL 16 DE SEPTIEMBRE</a:t>
          </a:r>
        </a:p>
      </dgm:t>
    </dgm:pt>
    <dgm:pt modelId="{643AC7A3-E0D1-4242-ABD8-2886A8276E21}" type="parTrans" cxnId="{D7D8D20F-EF4C-4D21-A364-FECFDE00754B}">
      <dgm:prSet/>
      <dgm:spPr/>
      <dgm:t>
        <a:bodyPr/>
        <a:lstStyle/>
        <a:p>
          <a:endParaRPr lang="es-ES"/>
        </a:p>
      </dgm:t>
    </dgm:pt>
    <dgm:pt modelId="{71A23677-9CB8-40AD-A8C8-30386D9D4413}" type="sibTrans" cxnId="{D7D8D20F-EF4C-4D21-A364-FECFDE00754B}">
      <dgm:prSet/>
      <dgm:spPr/>
      <dgm:t>
        <a:bodyPr/>
        <a:lstStyle/>
        <a:p>
          <a:endParaRPr lang="es-ES"/>
        </a:p>
      </dgm:t>
    </dgm:pt>
    <dgm:pt modelId="{DD9D72FF-DD2B-444B-A863-C77C1C7BC54C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dirty="0"/>
            <a:t>DE MANERA GRADUAL EN LAS MOCHILAS  </a:t>
          </a:r>
        </a:p>
      </dgm:t>
    </dgm:pt>
    <dgm:pt modelId="{34A1E57D-C18B-48E7-B990-3DE2B8DE20F5}" type="parTrans" cxnId="{FAD7815A-D688-47E8-9B02-1EB90C8422C1}">
      <dgm:prSet/>
      <dgm:spPr/>
      <dgm:t>
        <a:bodyPr/>
        <a:lstStyle/>
        <a:p>
          <a:endParaRPr lang="es-ES"/>
        </a:p>
      </dgm:t>
    </dgm:pt>
    <dgm:pt modelId="{C9771120-68ED-4142-8769-F1AFB7FFFAAA}" type="sibTrans" cxnId="{FAD7815A-D688-47E8-9B02-1EB90C8422C1}">
      <dgm:prSet/>
      <dgm:spPr/>
      <dgm:t>
        <a:bodyPr/>
        <a:lstStyle/>
        <a:p>
          <a:endParaRPr lang="es-ES"/>
        </a:p>
      </dgm:t>
    </dgm:pt>
    <dgm:pt modelId="{8D409B1C-2ECD-4234-93D3-537B4DA1C705}">
      <dgm:prSet phldrT="[Texto]"/>
      <dgm:spPr/>
      <dgm:t>
        <a:bodyPr/>
        <a:lstStyle/>
        <a:p>
          <a:r>
            <a:rPr lang="es-ES" dirty="0"/>
            <a:t>MATERIAL MARCADO CON NOMBRE </a:t>
          </a:r>
        </a:p>
      </dgm:t>
    </dgm:pt>
    <dgm:pt modelId="{025B5791-1A94-4CC1-A30B-103524FBC4FC}" type="parTrans" cxnId="{A7E2100A-C7EA-4CB5-B95F-8E8113AFFA9F}">
      <dgm:prSet/>
      <dgm:spPr/>
      <dgm:t>
        <a:bodyPr/>
        <a:lstStyle/>
        <a:p>
          <a:endParaRPr lang="es-ES"/>
        </a:p>
      </dgm:t>
    </dgm:pt>
    <dgm:pt modelId="{019B3328-1CB2-4DA9-B6C9-853EB440ED6F}" type="sibTrans" cxnId="{A7E2100A-C7EA-4CB5-B95F-8E8113AFFA9F}">
      <dgm:prSet/>
      <dgm:spPr/>
      <dgm:t>
        <a:bodyPr/>
        <a:lstStyle/>
        <a:p>
          <a:endParaRPr lang="es-ES"/>
        </a:p>
      </dgm:t>
    </dgm:pt>
    <dgm:pt modelId="{8815696E-8A8E-4FB1-9A72-38D7C02D61DE}" type="pres">
      <dgm:prSet presAssocID="{23A4A73B-477F-4BF1-845A-51EF374E58E7}" presName="compositeShape" presStyleCnt="0">
        <dgm:presLayoutVars>
          <dgm:dir/>
          <dgm:resizeHandles/>
        </dgm:presLayoutVars>
      </dgm:prSet>
      <dgm:spPr/>
    </dgm:pt>
    <dgm:pt modelId="{CD9CAA65-03F7-43BF-AF14-618ED3C5543D}" type="pres">
      <dgm:prSet presAssocID="{23A4A73B-477F-4BF1-845A-51EF374E58E7}" presName="pyramid" presStyleLbl="node1" presStyleIdx="0" presStyleCnt="1"/>
      <dgm:spPr/>
    </dgm:pt>
    <dgm:pt modelId="{3F089256-24C1-4C7D-B9D4-69EAB4F92D6F}" type="pres">
      <dgm:prSet presAssocID="{23A4A73B-477F-4BF1-845A-51EF374E58E7}" presName="theList" presStyleCnt="0"/>
      <dgm:spPr/>
    </dgm:pt>
    <dgm:pt modelId="{DE015588-883B-4516-A0D3-DAF773DAD0AB}" type="pres">
      <dgm:prSet presAssocID="{65727CEE-F94B-43FE-ADAF-CF9DEA86EEED}" presName="aNode" presStyleLbl="fgAcc1" presStyleIdx="0" presStyleCnt="3">
        <dgm:presLayoutVars>
          <dgm:bulletEnabled val="1"/>
        </dgm:presLayoutVars>
      </dgm:prSet>
      <dgm:spPr/>
    </dgm:pt>
    <dgm:pt modelId="{20C73C7F-C05E-47B6-8AAC-AB13309A490C}" type="pres">
      <dgm:prSet presAssocID="{65727CEE-F94B-43FE-ADAF-CF9DEA86EEED}" presName="aSpace" presStyleCnt="0"/>
      <dgm:spPr/>
    </dgm:pt>
    <dgm:pt modelId="{D785AE5A-6C88-4B91-92CB-DE38585CF64A}" type="pres">
      <dgm:prSet presAssocID="{DD9D72FF-DD2B-444B-A863-C77C1C7BC54C}" presName="aNode" presStyleLbl="fgAcc1" presStyleIdx="1" presStyleCnt="3" custLinFactNeighborX="-1333" custLinFactNeighborY="5519">
        <dgm:presLayoutVars>
          <dgm:bulletEnabled val="1"/>
        </dgm:presLayoutVars>
      </dgm:prSet>
      <dgm:spPr/>
    </dgm:pt>
    <dgm:pt modelId="{3B9EDFAF-7F3C-4D96-9938-23E23887EDFB}" type="pres">
      <dgm:prSet presAssocID="{DD9D72FF-DD2B-444B-A863-C77C1C7BC54C}" presName="aSpace" presStyleCnt="0"/>
      <dgm:spPr/>
    </dgm:pt>
    <dgm:pt modelId="{A8E56DA4-E614-4B29-8F95-9483388DAC31}" type="pres">
      <dgm:prSet presAssocID="{8D409B1C-2ECD-4234-93D3-537B4DA1C705}" presName="aNode" presStyleLbl="fgAcc1" presStyleIdx="2" presStyleCnt="3" custLinFactY="387" custLinFactNeighborX="1717" custLinFactNeighborY="100000">
        <dgm:presLayoutVars>
          <dgm:bulletEnabled val="1"/>
        </dgm:presLayoutVars>
      </dgm:prSet>
      <dgm:spPr/>
    </dgm:pt>
    <dgm:pt modelId="{0F064701-E06C-4E66-9A56-45C04AD03203}" type="pres">
      <dgm:prSet presAssocID="{8D409B1C-2ECD-4234-93D3-537B4DA1C705}" presName="aSpace" presStyleCnt="0"/>
      <dgm:spPr/>
    </dgm:pt>
  </dgm:ptLst>
  <dgm:cxnLst>
    <dgm:cxn modelId="{A7E2100A-C7EA-4CB5-B95F-8E8113AFFA9F}" srcId="{23A4A73B-477F-4BF1-845A-51EF374E58E7}" destId="{8D409B1C-2ECD-4234-93D3-537B4DA1C705}" srcOrd="2" destOrd="0" parTransId="{025B5791-1A94-4CC1-A30B-103524FBC4FC}" sibTransId="{019B3328-1CB2-4DA9-B6C9-853EB440ED6F}"/>
    <dgm:cxn modelId="{D7D8D20F-EF4C-4D21-A364-FECFDE00754B}" srcId="{23A4A73B-477F-4BF1-845A-51EF374E58E7}" destId="{65727CEE-F94B-43FE-ADAF-CF9DEA86EEED}" srcOrd="0" destOrd="0" parTransId="{643AC7A3-E0D1-4242-ABD8-2886A8276E21}" sibTransId="{71A23677-9CB8-40AD-A8C8-30386D9D4413}"/>
    <dgm:cxn modelId="{47BF2019-E3C9-489A-B699-86D655D7DC93}" type="presOf" srcId="{65727CEE-F94B-43FE-ADAF-CF9DEA86EEED}" destId="{DE015588-883B-4516-A0D3-DAF773DAD0AB}" srcOrd="0" destOrd="0" presId="urn:microsoft.com/office/officeart/2005/8/layout/pyramid2"/>
    <dgm:cxn modelId="{15EECF72-B9FD-4EE5-9ECB-38BD677A17E1}" type="presOf" srcId="{8D409B1C-2ECD-4234-93D3-537B4DA1C705}" destId="{A8E56DA4-E614-4B29-8F95-9483388DAC31}" srcOrd="0" destOrd="0" presId="urn:microsoft.com/office/officeart/2005/8/layout/pyramid2"/>
    <dgm:cxn modelId="{FAD7815A-D688-47E8-9B02-1EB90C8422C1}" srcId="{23A4A73B-477F-4BF1-845A-51EF374E58E7}" destId="{DD9D72FF-DD2B-444B-A863-C77C1C7BC54C}" srcOrd="1" destOrd="0" parTransId="{34A1E57D-C18B-48E7-B990-3DE2B8DE20F5}" sibTransId="{C9771120-68ED-4142-8769-F1AFB7FFFAAA}"/>
    <dgm:cxn modelId="{B158B49C-5A35-4A02-A887-7B05ABDBD553}" type="presOf" srcId="{DD9D72FF-DD2B-444B-A863-C77C1C7BC54C}" destId="{D785AE5A-6C88-4B91-92CB-DE38585CF64A}" srcOrd="0" destOrd="0" presId="urn:microsoft.com/office/officeart/2005/8/layout/pyramid2"/>
    <dgm:cxn modelId="{A2F6C9BC-1B44-49E6-AE3C-B3FB83578883}" type="presOf" srcId="{23A4A73B-477F-4BF1-845A-51EF374E58E7}" destId="{8815696E-8A8E-4FB1-9A72-38D7C02D61DE}" srcOrd="0" destOrd="0" presId="urn:microsoft.com/office/officeart/2005/8/layout/pyramid2"/>
    <dgm:cxn modelId="{603F087B-F15E-41A9-AF24-C1973BF12037}" type="presParOf" srcId="{8815696E-8A8E-4FB1-9A72-38D7C02D61DE}" destId="{CD9CAA65-03F7-43BF-AF14-618ED3C5543D}" srcOrd="0" destOrd="0" presId="urn:microsoft.com/office/officeart/2005/8/layout/pyramid2"/>
    <dgm:cxn modelId="{AA6652B2-D8F5-43B7-A09B-CD46E5170B69}" type="presParOf" srcId="{8815696E-8A8E-4FB1-9A72-38D7C02D61DE}" destId="{3F089256-24C1-4C7D-B9D4-69EAB4F92D6F}" srcOrd="1" destOrd="0" presId="urn:microsoft.com/office/officeart/2005/8/layout/pyramid2"/>
    <dgm:cxn modelId="{0F960AA5-C5A3-408C-B673-B97B36AF904D}" type="presParOf" srcId="{3F089256-24C1-4C7D-B9D4-69EAB4F92D6F}" destId="{DE015588-883B-4516-A0D3-DAF773DAD0AB}" srcOrd="0" destOrd="0" presId="urn:microsoft.com/office/officeart/2005/8/layout/pyramid2"/>
    <dgm:cxn modelId="{41DA562A-027C-4A19-BBC7-E1611FF6500B}" type="presParOf" srcId="{3F089256-24C1-4C7D-B9D4-69EAB4F92D6F}" destId="{20C73C7F-C05E-47B6-8AAC-AB13309A490C}" srcOrd="1" destOrd="0" presId="urn:microsoft.com/office/officeart/2005/8/layout/pyramid2"/>
    <dgm:cxn modelId="{D1AF8E8F-D49F-421E-9A38-EF8FA361D710}" type="presParOf" srcId="{3F089256-24C1-4C7D-B9D4-69EAB4F92D6F}" destId="{D785AE5A-6C88-4B91-92CB-DE38585CF64A}" srcOrd="2" destOrd="0" presId="urn:microsoft.com/office/officeart/2005/8/layout/pyramid2"/>
    <dgm:cxn modelId="{312A2D85-7E5C-4782-9AAF-5499881DECA8}" type="presParOf" srcId="{3F089256-24C1-4C7D-B9D4-69EAB4F92D6F}" destId="{3B9EDFAF-7F3C-4D96-9938-23E23887EDFB}" srcOrd="3" destOrd="0" presId="urn:microsoft.com/office/officeart/2005/8/layout/pyramid2"/>
    <dgm:cxn modelId="{6DCA9C63-2D53-4BA9-8073-E34912416B31}" type="presParOf" srcId="{3F089256-24C1-4C7D-B9D4-69EAB4F92D6F}" destId="{A8E56DA4-E614-4B29-8F95-9483388DAC31}" srcOrd="4" destOrd="0" presId="urn:microsoft.com/office/officeart/2005/8/layout/pyramid2"/>
    <dgm:cxn modelId="{ECA33116-55FF-4124-A7DB-9C5A1C7F11F2}" type="presParOf" srcId="{3F089256-24C1-4C7D-B9D4-69EAB4F92D6F}" destId="{0F064701-E06C-4E66-9A56-45C04AD0320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E9B82-2C86-4C50-8B82-3E6DEF262172}">
      <dsp:nvSpPr>
        <dsp:cNvPr id="0" name=""/>
        <dsp:cNvSpPr/>
      </dsp:nvSpPr>
      <dsp:spPr>
        <a:xfrm>
          <a:off x="3461" y="36971"/>
          <a:ext cx="2971432" cy="13391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TUTORA 1º A</a:t>
          </a:r>
        </a:p>
      </dsp:txBody>
      <dsp:txXfrm>
        <a:off x="3461" y="36971"/>
        <a:ext cx="2971432" cy="892800"/>
      </dsp:txXfrm>
    </dsp:sp>
    <dsp:sp modelId="{EB0E361D-5FE1-4A8C-8604-A437752645E7}">
      <dsp:nvSpPr>
        <dsp:cNvPr id="0" name=""/>
        <dsp:cNvSpPr/>
      </dsp:nvSpPr>
      <dsp:spPr>
        <a:xfrm>
          <a:off x="634264" y="837991"/>
          <a:ext cx="2971432" cy="17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100" kern="1200" dirty="0"/>
            <a:t>VICTORIA DOMINGUEZ</a:t>
          </a:r>
        </a:p>
      </dsp:txBody>
      <dsp:txXfrm>
        <a:off x="686562" y="890289"/>
        <a:ext cx="2866836" cy="1681004"/>
      </dsp:txXfrm>
    </dsp:sp>
    <dsp:sp modelId="{0BB03F4E-77E0-4C14-BEAE-358F0C9F41A0}">
      <dsp:nvSpPr>
        <dsp:cNvPr id="0" name=""/>
        <dsp:cNvSpPr/>
      </dsp:nvSpPr>
      <dsp:spPr>
        <a:xfrm>
          <a:off x="3425352" y="113471"/>
          <a:ext cx="954971" cy="739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 dirty="0"/>
        </a:p>
      </dsp:txBody>
      <dsp:txXfrm>
        <a:off x="3425352" y="261431"/>
        <a:ext cx="733031" cy="443880"/>
      </dsp:txXfrm>
    </dsp:sp>
    <dsp:sp modelId="{B9D21564-4BE5-47E5-BC49-1FCDE257CCD0}">
      <dsp:nvSpPr>
        <dsp:cNvPr id="0" name=""/>
        <dsp:cNvSpPr/>
      </dsp:nvSpPr>
      <dsp:spPr>
        <a:xfrm>
          <a:off x="4776727" y="36971"/>
          <a:ext cx="2971432" cy="13391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TUTORA 1ºB</a:t>
          </a:r>
        </a:p>
      </dsp:txBody>
      <dsp:txXfrm>
        <a:off x="4776727" y="36971"/>
        <a:ext cx="2971432" cy="892800"/>
      </dsp:txXfrm>
    </dsp:sp>
    <dsp:sp modelId="{964063DA-E189-4880-BF47-5A48CBC39955}">
      <dsp:nvSpPr>
        <dsp:cNvPr id="0" name=""/>
        <dsp:cNvSpPr/>
      </dsp:nvSpPr>
      <dsp:spPr>
        <a:xfrm>
          <a:off x="5385334" y="929771"/>
          <a:ext cx="2971432" cy="17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100" kern="1200" dirty="0"/>
            <a:t>IRENE RUFIAN</a:t>
          </a:r>
        </a:p>
      </dsp:txBody>
      <dsp:txXfrm>
        <a:off x="5437632" y="982069"/>
        <a:ext cx="2866836" cy="1681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C751-D48E-4CAF-AEC1-C11FE5E3C77A}">
      <dsp:nvSpPr>
        <dsp:cNvPr id="0" name=""/>
        <dsp:cNvSpPr/>
      </dsp:nvSpPr>
      <dsp:spPr>
        <a:xfrm>
          <a:off x="51" y="51301"/>
          <a:ext cx="4913783" cy="1223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DÍA DE ADAPTACIÓN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12 DE SEPTIEMBRE</a:t>
          </a:r>
        </a:p>
      </dsp:txBody>
      <dsp:txXfrm>
        <a:off x="51" y="51301"/>
        <a:ext cx="4913783" cy="1223745"/>
      </dsp:txXfrm>
    </dsp:sp>
    <dsp:sp modelId="{DE19F6F4-2452-45EF-8935-521FB1E4FBD5}">
      <dsp:nvSpPr>
        <dsp:cNvPr id="0" name=""/>
        <dsp:cNvSpPr/>
      </dsp:nvSpPr>
      <dsp:spPr>
        <a:xfrm>
          <a:off x="51" y="1275046"/>
          <a:ext cx="4913783" cy="30249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ENTRADA 9:45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SALIDA 12:30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PUERTA PRINCIPAL EN DIRECCION PATIO               Mª AUXILADORA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900" b="1" kern="1200" dirty="0"/>
        </a:p>
      </dsp:txBody>
      <dsp:txXfrm>
        <a:off x="51" y="1275046"/>
        <a:ext cx="4913783" cy="3024990"/>
      </dsp:txXfrm>
    </dsp:sp>
    <dsp:sp modelId="{D710A875-BAD3-47AD-BD0E-9DC074C73EA5}">
      <dsp:nvSpPr>
        <dsp:cNvPr id="0" name=""/>
        <dsp:cNvSpPr/>
      </dsp:nvSpPr>
      <dsp:spPr>
        <a:xfrm>
          <a:off x="5601764" y="51301"/>
          <a:ext cx="4913783" cy="12237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DEL 13 AL 30 DE SEPTIEMBRE  </a:t>
          </a:r>
        </a:p>
      </dsp:txBody>
      <dsp:txXfrm>
        <a:off x="5601764" y="51301"/>
        <a:ext cx="4913783" cy="1223745"/>
      </dsp:txXfrm>
    </dsp:sp>
    <dsp:sp modelId="{1AAFC303-C7F8-452E-AB76-6E4C6CB48095}">
      <dsp:nvSpPr>
        <dsp:cNvPr id="0" name=""/>
        <dsp:cNvSpPr/>
      </dsp:nvSpPr>
      <dsp:spPr>
        <a:xfrm>
          <a:off x="5601764" y="1275046"/>
          <a:ext cx="4913783" cy="30249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ENTRADA 9:00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SALIDA 14:00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PUERTA PRINCIPAL EN DIRECCION PATIO               Mª AUXILADORA</a:t>
          </a:r>
        </a:p>
      </dsp:txBody>
      <dsp:txXfrm>
        <a:off x="5601764" y="1275046"/>
        <a:ext cx="4913783" cy="3024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3E80A-3638-49E2-8140-8DDABD1F8DB3}">
      <dsp:nvSpPr>
        <dsp:cNvPr id="0" name=""/>
        <dsp:cNvSpPr/>
      </dsp:nvSpPr>
      <dsp:spPr>
        <a:xfrm>
          <a:off x="2895599" y="591"/>
          <a:ext cx="4343400" cy="2307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kern="1200" dirty="0"/>
            <a:t>Mañana: De 9.00 a 13.00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kern="1200" dirty="0"/>
            <a:t>Tarde: De 15.00 a 16.30</a:t>
          </a:r>
        </a:p>
      </dsp:txBody>
      <dsp:txXfrm>
        <a:off x="2895599" y="289011"/>
        <a:ext cx="3478140" cy="1730519"/>
      </dsp:txXfrm>
    </dsp:sp>
    <dsp:sp modelId="{98937C19-6B14-4269-9951-518D5E971A8C}">
      <dsp:nvSpPr>
        <dsp:cNvPr id="0" name=""/>
        <dsp:cNvSpPr/>
      </dsp:nvSpPr>
      <dsp:spPr>
        <a:xfrm>
          <a:off x="0" y="591"/>
          <a:ext cx="2895600" cy="23073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Lunes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Martes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Miércoles</a:t>
          </a:r>
        </a:p>
      </dsp:txBody>
      <dsp:txXfrm>
        <a:off x="112636" y="113227"/>
        <a:ext cx="2670328" cy="2082087"/>
      </dsp:txXfrm>
    </dsp:sp>
    <dsp:sp modelId="{46D6DC5A-C08F-4B20-BA3B-2877D7B06B98}">
      <dsp:nvSpPr>
        <dsp:cNvPr id="0" name=""/>
        <dsp:cNvSpPr/>
      </dsp:nvSpPr>
      <dsp:spPr>
        <a:xfrm>
          <a:off x="2895599" y="2538686"/>
          <a:ext cx="4343400" cy="2307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kern="1200" dirty="0"/>
            <a:t>Mañana: De 9.00 a 14.00</a:t>
          </a:r>
        </a:p>
      </dsp:txBody>
      <dsp:txXfrm>
        <a:off x="2895599" y="2827106"/>
        <a:ext cx="3478140" cy="1730519"/>
      </dsp:txXfrm>
    </dsp:sp>
    <dsp:sp modelId="{9E984384-9337-4DCB-8E7B-C7588CF12B94}">
      <dsp:nvSpPr>
        <dsp:cNvPr id="0" name=""/>
        <dsp:cNvSpPr/>
      </dsp:nvSpPr>
      <dsp:spPr>
        <a:xfrm>
          <a:off x="0" y="2538686"/>
          <a:ext cx="2895600" cy="23073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Jueves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Viernes</a:t>
          </a:r>
        </a:p>
      </dsp:txBody>
      <dsp:txXfrm>
        <a:off x="112636" y="2651322"/>
        <a:ext cx="2670328" cy="2082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D6DA1-8331-4E99-B876-C41BD3C2B701}">
      <dsp:nvSpPr>
        <dsp:cNvPr id="0" name=""/>
        <dsp:cNvSpPr/>
      </dsp:nvSpPr>
      <dsp:spPr>
        <a:xfrm>
          <a:off x="0" y="4727291"/>
          <a:ext cx="8229600" cy="7755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Clases de refuerzo</a:t>
          </a:r>
        </a:p>
      </dsp:txBody>
      <dsp:txXfrm>
        <a:off x="0" y="4727291"/>
        <a:ext cx="8229600" cy="418797"/>
      </dsp:txXfrm>
    </dsp:sp>
    <dsp:sp modelId="{7C2A33E2-CB10-4AB6-A7E5-A125B9FE4361}">
      <dsp:nvSpPr>
        <dsp:cNvPr id="0" name=""/>
        <dsp:cNvSpPr/>
      </dsp:nvSpPr>
      <dsp:spPr>
        <a:xfrm>
          <a:off x="0" y="5130578"/>
          <a:ext cx="8229600" cy="35675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Lunes, Martes y Miércoles de 16.30 a 18.00</a:t>
          </a:r>
        </a:p>
      </dsp:txBody>
      <dsp:txXfrm>
        <a:off x="0" y="5130578"/>
        <a:ext cx="8229600" cy="356753"/>
      </dsp:txXfrm>
    </dsp:sp>
    <dsp:sp modelId="{A0F63086-8775-4DA5-9E44-597E23DC5ED9}">
      <dsp:nvSpPr>
        <dsp:cNvPr id="0" name=""/>
        <dsp:cNvSpPr/>
      </dsp:nvSpPr>
      <dsp:spPr>
        <a:xfrm rot="10800000">
          <a:off x="0" y="3546126"/>
          <a:ext cx="8229600" cy="1192798"/>
        </a:xfrm>
        <a:prstGeom prst="upArrowCallou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Escuela Deportiva </a:t>
          </a:r>
        </a:p>
      </dsp:txBody>
      <dsp:txXfrm rot="-10800000">
        <a:off x="0" y="3546126"/>
        <a:ext cx="8229600" cy="418672"/>
      </dsp:txXfrm>
    </dsp:sp>
    <dsp:sp modelId="{9867F96A-C08F-4BD5-A739-19DE7DE044BE}">
      <dsp:nvSpPr>
        <dsp:cNvPr id="0" name=""/>
        <dsp:cNvSpPr/>
      </dsp:nvSpPr>
      <dsp:spPr>
        <a:xfrm>
          <a:off x="0" y="3964798"/>
          <a:ext cx="4114799" cy="356646"/>
        </a:xfrm>
        <a:prstGeom prst="rect">
          <a:avLst/>
        </a:prstGeom>
        <a:solidFill>
          <a:schemeClr val="accent5">
            <a:tint val="40000"/>
            <a:alpha val="90000"/>
            <a:hueOff val="-962823"/>
            <a:satOff val="-3262"/>
            <a:lumOff val="-4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Lunes, Martes y Miércoles</a:t>
          </a:r>
        </a:p>
      </dsp:txBody>
      <dsp:txXfrm>
        <a:off x="0" y="3964798"/>
        <a:ext cx="4114799" cy="356646"/>
      </dsp:txXfrm>
    </dsp:sp>
    <dsp:sp modelId="{D4AEFC1C-FD4F-4B72-B9C8-345AAA002CB4}">
      <dsp:nvSpPr>
        <dsp:cNvPr id="0" name=""/>
        <dsp:cNvSpPr/>
      </dsp:nvSpPr>
      <dsp:spPr>
        <a:xfrm>
          <a:off x="4114800" y="3964798"/>
          <a:ext cx="4114799" cy="356646"/>
        </a:xfrm>
        <a:prstGeom prst="rect">
          <a:avLst/>
        </a:prstGeom>
        <a:solidFill>
          <a:schemeClr val="accent5">
            <a:tint val="40000"/>
            <a:alpha val="90000"/>
            <a:hueOff val="-1925647"/>
            <a:satOff val="-6523"/>
            <a:lumOff val="-8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 16.30 a 17.30</a:t>
          </a:r>
        </a:p>
      </dsp:txBody>
      <dsp:txXfrm>
        <a:off x="4114800" y="3964798"/>
        <a:ext cx="4114799" cy="356646"/>
      </dsp:txXfrm>
    </dsp:sp>
    <dsp:sp modelId="{8E740617-FB24-4EB1-8745-D23C585359A0}">
      <dsp:nvSpPr>
        <dsp:cNvPr id="0" name=""/>
        <dsp:cNvSpPr/>
      </dsp:nvSpPr>
      <dsp:spPr>
        <a:xfrm rot="10800000">
          <a:off x="0" y="2364961"/>
          <a:ext cx="8229600" cy="1192798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Escuela de Idiomas</a:t>
          </a:r>
        </a:p>
      </dsp:txBody>
      <dsp:txXfrm rot="-10800000">
        <a:off x="0" y="2364961"/>
        <a:ext cx="8229600" cy="418672"/>
      </dsp:txXfrm>
    </dsp:sp>
    <dsp:sp modelId="{509A905E-6214-4157-8E67-820BE7673FAB}">
      <dsp:nvSpPr>
        <dsp:cNvPr id="0" name=""/>
        <dsp:cNvSpPr/>
      </dsp:nvSpPr>
      <dsp:spPr>
        <a:xfrm>
          <a:off x="0" y="2783633"/>
          <a:ext cx="8229600" cy="356646"/>
        </a:xfrm>
        <a:prstGeom prst="rect">
          <a:avLst/>
        </a:prstGeom>
        <a:solidFill>
          <a:schemeClr val="accent5">
            <a:tint val="40000"/>
            <a:alpha val="90000"/>
            <a:hueOff val="-2888470"/>
            <a:satOff val="-9785"/>
            <a:lumOff val="-12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Lunes, Martes y Miércoles De 16.30 a 18.00</a:t>
          </a:r>
        </a:p>
      </dsp:txBody>
      <dsp:txXfrm>
        <a:off x="0" y="2783633"/>
        <a:ext cx="8229600" cy="356646"/>
      </dsp:txXfrm>
    </dsp:sp>
    <dsp:sp modelId="{E7B76D0A-67ED-4CC3-84CA-0A0E5074ECAC}">
      <dsp:nvSpPr>
        <dsp:cNvPr id="0" name=""/>
        <dsp:cNvSpPr/>
      </dsp:nvSpPr>
      <dsp:spPr>
        <a:xfrm rot="10800000">
          <a:off x="0" y="1183796"/>
          <a:ext cx="8229600" cy="1192798"/>
        </a:xfrm>
        <a:prstGeom prst="upArrowCallou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Comedor</a:t>
          </a:r>
        </a:p>
      </dsp:txBody>
      <dsp:txXfrm rot="-10800000">
        <a:off x="0" y="1183796"/>
        <a:ext cx="8229600" cy="418672"/>
      </dsp:txXfrm>
    </dsp:sp>
    <dsp:sp modelId="{2220CF5A-B113-4205-BCF8-0A8388650E25}">
      <dsp:nvSpPr>
        <dsp:cNvPr id="0" name=""/>
        <dsp:cNvSpPr/>
      </dsp:nvSpPr>
      <dsp:spPr>
        <a:xfrm>
          <a:off x="0" y="1602468"/>
          <a:ext cx="4114799" cy="356646"/>
        </a:xfrm>
        <a:prstGeom prst="rect">
          <a:avLst/>
        </a:prstGeom>
        <a:solidFill>
          <a:schemeClr val="accent5">
            <a:tint val="40000"/>
            <a:alpha val="90000"/>
            <a:hueOff val="-3851293"/>
            <a:satOff val="-13047"/>
            <a:lumOff val="-16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Jueves y Viernes</a:t>
          </a:r>
        </a:p>
      </dsp:txBody>
      <dsp:txXfrm>
        <a:off x="0" y="1602468"/>
        <a:ext cx="4114799" cy="356646"/>
      </dsp:txXfrm>
    </dsp:sp>
    <dsp:sp modelId="{346489F9-118D-4D53-A849-960BC2D0828E}">
      <dsp:nvSpPr>
        <dsp:cNvPr id="0" name=""/>
        <dsp:cNvSpPr/>
      </dsp:nvSpPr>
      <dsp:spPr>
        <a:xfrm>
          <a:off x="4114800" y="1602468"/>
          <a:ext cx="4114799" cy="356646"/>
        </a:xfrm>
        <a:prstGeom prst="rect">
          <a:avLst/>
        </a:prstGeom>
        <a:solidFill>
          <a:schemeClr val="accent5">
            <a:tint val="40000"/>
            <a:alpha val="90000"/>
            <a:hueOff val="-4814116"/>
            <a:satOff val="-16309"/>
            <a:lumOff val="-20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 14.00 a 15.00</a:t>
          </a:r>
        </a:p>
      </dsp:txBody>
      <dsp:txXfrm>
        <a:off x="4114800" y="1602468"/>
        <a:ext cx="4114799" cy="356646"/>
      </dsp:txXfrm>
    </dsp:sp>
    <dsp:sp modelId="{718077BE-8971-4185-953E-6F56B4989406}">
      <dsp:nvSpPr>
        <dsp:cNvPr id="0" name=""/>
        <dsp:cNvSpPr/>
      </dsp:nvSpPr>
      <dsp:spPr>
        <a:xfrm rot="10800000">
          <a:off x="0" y="2631"/>
          <a:ext cx="8229600" cy="1192798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Comedor </a:t>
          </a:r>
        </a:p>
      </dsp:txBody>
      <dsp:txXfrm rot="-10800000">
        <a:off x="0" y="2631"/>
        <a:ext cx="8229600" cy="418672"/>
      </dsp:txXfrm>
    </dsp:sp>
    <dsp:sp modelId="{A03EBBBA-3CD6-4D2A-B44A-203C1EABB222}">
      <dsp:nvSpPr>
        <dsp:cNvPr id="0" name=""/>
        <dsp:cNvSpPr/>
      </dsp:nvSpPr>
      <dsp:spPr>
        <a:xfrm>
          <a:off x="0" y="421303"/>
          <a:ext cx="4114799" cy="356646"/>
        </a:xfrm>
        <a:prstGeom prst="rect">
          <a:avLst/>
        </a:prstGeom>
        <a:solidFill>
          <a:schemeClr val="accent5">
            <a:tint val="40000"/>
            <a:alpha val="90000"/>
            <a:hueOff val="-5776939"/>
            <a:satOff val="-19570"/>
            <a:lumOff val="-25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Lunes, Martes y Miércoles</a:t>
          </a:r>
        </a:p>
      </dsp:txBody>
      <dsp:txXfrm>
        <a:off x="0" y="421303"/>
        <a:ext cx="4114799" cy="356646"/>
      </dsp:txXfrm>
    </dsp:sp>
    <dsp:sp modelId="{C9D18CFD-DD85-437F-BFAB-C37D352C9DDA}">
      <dsp:nvSpPr>
        <dsp:cNvPr id="0" name=""/>
        <dsp:cNvSpPr/>
      </dsp:nvSpPr>
      <dsp:spPr>
        <a:xfrm>
          <a:off x="4114800" y="421303"/>
          <a:ext cx="4114799" cy="35664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 13.00 a 15.00</a:t>
          </a:r>
        </a:p>
      </dsp:txBody>
      <dsp:txXfrm>
        <a:off x="4114800" y="421303"/>
        <a:ext cx="4114799" cy="356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06ACE-4AB6-4CDC-BE5A-D6B0FF5D7248}">
      <dsp:nvSpPr>
        <dsp:cNvPr id="0" name=""/>
        <dsp:cNvSpPr/>
      </dsp:nvSpPr>
      <dsp:spPr>
        <a:xfrm>
          <a:off x="0" y="32656"/>
          <a:ext cx="10515600" cy="103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ALEXIA</a:t>
          </a:r>
        </a:p>
      </dsp:txBody>
      <dsp:txXfrm>
        <a:off x="50347" y="83003"/>
        <a:ext cx="10414906" cy="930660"/>
      </dsp:txXfrm>
    </dsp:sp>
    <dsp:sp modelId="{A207FB32-731E-4B18-8E35-5DA8C4734259}">
      <dsp:nvSpPr>
        <dsp:cNvPr id="0" name=""/>
        <dsp:cNvSpPr/>
      </dsp:nvSpPr>
      <dsp:spPr>
        <a:xfrm>
          <a:off x="0" y="1064011"/>
          <a:ext cx="10515600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400" kern="1200" dirty="0"/>
            <a:t>ENVIAR SOLICITUD PARA PEDIR LAS CLAVES A: infopontificepablo6@gmail.com</a:t>
          </a:r>
        </a:p>
      </dsp:txBody>
      <dsp:txXfrm>
        <a:off x="0" y="1064011"/>
        <a:ext cx="10515600" cy="1068120"/>
      </dsp:txXfrm>
    </dsp:sp>
    <dsp:sp modelId="{0F713745-5A2F-49D9-8323-C1ECAAE3A361}">
      <dsp:nvSpPr>
        <dsp:cNvPr id="0" name=""/>
        <dsp:cNvSpPr/>
      </dsp:nvSpPr>
      <dsp:spPr>
        <a:xfrm>
          <a:off x="0" y="2132131"/>
          <a:ext cx="10515600" cy="103135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WEB</a:t>
          </a:r>
        </a:p>
      </dsp:txBody>
      <dsp:txXfrm>
        <a:off x="50347" y="2182478"/>
        <a:ext cx="10414906" cy="930660"/>
      </dsp:txXfrm>
    </dsp:sp>
    <dsp:sp modelId="{31F9F781-C639-4233-BA50-179461AE65D4}">
      <dsp:nvSpPr>
        <dsp:cNvPr id="0" name=""/>
        <dsp:cNvSpPr/>
      </dsp:nvSpPr>
      <dsp:spPr>
        <a:xfrm>
          <a:off x="0" y="3287326"/>
          <a:ext cx="10515600" cy="103135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/>
            <a:t>AGENDAS</a:t>
          </a:r>
        </a:p>
      </dsp:txBody>
      <dsp:txXfrm>
        <a:off x="50347" y="3337673"/>
        <a:ext cx="10414906" cy="930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B622B-EACE-4936-82D9-C4D0A3785A4E}">
      <dsp:nvSpPr>
        <dsp:cNvPr id="0" name=""/>
        <dsp:cNvSpPr/>
      </dsp:nvSpPr>
      <dsp:spPr>
        <a:xfrm>
          <a:off x="0" y="35347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F5714-5762-4674-8F47-0DECB24B2C60}">
      <dsp:nvSpPr>
        <dsp:cNvPr id="0" name=""/>
        <dsp:cNvSpPr/>
      </dsp:nvSpPr>
      <dsp:spPr>
        <a:xfrm>
          <a:off x="411480" y="13991"/>
          <a:ext cx="57607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Rellenar todos los datos</a:t>
          </a:r>
        </a:p>
      </dsp:txBody>
      <dsp:txXfrm>
        <a:off x="444624" y="47135"/>
        <a:ext cx="5694432" cy="612672"/>
      </dsp:txXfrm>
    </dsp:sp>
    <dsp:sp modelId="{DD3153E4-8E04-42D1-A035-13865C736FF0}">
      <dsp:nvSpPr>
        <dsp:cNvPr id="0" name=""/>
        <dsp:cNvSpPr/>
      </dsp:nvSpPr>
      <dsp:spPr>
        <a:xfrm>
          <a:off x="0" y="219905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2329-B945-45AE-B8A1-3AA467DE69D9}">
      <dsp:nvSpPr>
        <dsp:cNvPr id="0" name=""/>
        <dsp:cNvSpPr/>
      </dsp:nvSpPr>
      <dsp:spPr>
        <a:xfrm>
          <a:off x="411480" y="1057271"/>
          <a:ext cx="5760720" cy="14812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Importante ficha médica y autorización recogida alumnos/as </a:t>
          </a:r>
          <a:r>
            <a:rPr lang="es-ES" sz="2400" kern="1200"/>
            <a:t>- Fotocopia</a:t>
          </a:r>
          <a:endParaRPr lang="es-ES" sz="2400" kern="1200" dirty="0"/>
        </a:p>
      </dsp:txBody>
      <dsp:txXfrm>
        <a:off x="483789" y="1129580"/>
        <a:ext cx="5616102" cy="1336641"/>
      </dsp:txXfrm>
    </dsp:sp>
    <dsp:sp modelId="{4F566282-63F8-4E0C-AEA9-2D7380B74329}">
      <dsp:nvSpPr>
        <dsp:cNvPr id="0" name=""/>
        <dsp:cNvSpPr/>
      </dsp:nvSpPr>
      <dsp:spPr>
        <a:xfrm>
          <a:off x="0" y="393237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8F3E3-3934-4591-931D-072A882A1B46}">
      <dsp:nvSpPr>
        <dsp:cNvPr id="0" name=""/>
        <dsp:cNvSpPr/>
      </dsp:nvSpPr>
      <dsp:spPr>
        <a:xfrm>
          <a:off x="411480" y="2902851"/>
          <a:ext cx="5760720" cy="1369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En caso de tener que comunicar algo,  deberá llevar el alumno  la agenda en la mano</a:t>
          </a:r>
        </a:p>
      </dsp:txBody>
      <dsp:txXfrm>
        <a:off x="478309" y="2969680"/>
        <a:ext cx="5627062" cy="12353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CAA65-03F7-43BF-AF14-618ED3C5543D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15588-883B-4516-A0D3-DAF773DAD0AB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rgbClr val="FF0000"/>
              </a:solidFill>
            </a:rPr>
            <a:t>DEL 12 AL 16 DE SEPTIEMBRE</a:t>
          </a:r>
        </a:p>
      </dsp:txBody>
      <dsp:txXfrm>
        <a:off x="4981732" y="487753"/>
        <a:ext cx="2727803" cy="929477"/>
      </dsp:txXfrm>
    </dsp:sp>
    <dsp:sp modelId="{D785AE5A-6C88-4B91-92CB-DE38585CF64A}">
      <dsp:nvSpPr>
        <dsp:cNvPr id="0" name=""/>
        <dsp:cNvSpPr/>
      </dsp:nvSpPr>
      <dsp:spPr>
        <a:xfrm>
          <a:off x="4893747" y="1603375"/>
          <a:ext cx="2828369" cy="1030043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 MANERA GRADUAL EN LAS MOCHILAS  </a:t>
          </a:r>
        </a:p>
      </dsp:txBody>
      <dsp:txXfrm>
        <a:off x="4944030" y="1653658"/>
        <a:ext cx="2727803" cy="929477"/>
      </dsp:txXfrm>
    </dsp:sp>
    <dsp:sp modelId="{A8E56DA4-E614-4B29-8F95-9483388DAC31}">
      <dsp:nvSpPr>
        <dsp:cNvPr id="0" name=""/>
        <dsp:cNvSpPr/>
      </dsp:nvSpPr>
      <dsp:spPr>
        <a:xfrm>
          <a:off x="4980012" y="288781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MATERIAL MARCADO CON NOMBRE </a:t>
          </a:r>
        </a:p>
      </dsp:txBody>
      <dsp:txXfrm>
        <a:off x="5030295" y="2938093"/>
        <a:ext cx="2727803" cy="92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66097-424B-4124-ABDA-31BFB5550A8E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28F41-360B-4832-B28C-36C9B4DB975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47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28F41-360B-4832-B28C-36C9B4DB975D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181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Aquí explicaremos los cambios debidos a la ampliación de dos a tres líneas.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28F41-360B-4832-B28C-36C9B4DB975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697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DC9E4-33FC-4A5D-8DFE-0701CE2F3DD2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748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BC2BD-A441-4A1B-804D-2A156D44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248093-F585-4176-BA0D-7C36D7612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28E7B1-D6B9-48D4-9CAD-68379C30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48FA6B-5EC7-4BAC-B05B-C7BD92AB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39629C-FCEF-490A-9BC8-9BD55104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66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64D4C-5095-4AE2-874C-7709C408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CCD535-30A3-47F3-B93D-1768B2763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CD712-91C8-43A4-A282-661EDBA0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38467-7AE1-4A60-BC50-AF06F322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B3E9A8-417A-4986-AA4F-3AE2E4E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193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35293F-560F-4E45-AE47-7110161BF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205251-EE12-4107-9F97-D25E038A3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D586EB-DDFD-486D-8BC0-31F8EA0D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62B5C-FA1D-4478-8A28-2985F9C9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6F0689-22D9-4296-A46E-2B27334E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38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64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1EAC0-7685-48FC-BF5E-2BD075E6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B95822-8ADA-40C5-B02C-9A7DF15FF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18810F-22D4-4AFD-AFE5-DBA7864B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B9EE8E-435D-44D5-8BFC-B7C4C70E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D0E3B3-B0FF-41F5-B72B-A86E0D67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73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17FBB-D5E7-4EBC-B59C-37DA818C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E05418-CEEE-4C77-9E80-9EF5A3A22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4BE17D-B027-4AB0-9743-3DB6E095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9ED6F2-7D50-4532-896F-070D8C78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C99D42-B852-42DB-94DB-1ECD94F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2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FDF86-6487-4E58-AF1F-20D46BD6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96CC4D-4158-4360-AB61-3EF09A274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6D7BFC-1A54-4820-8352-8A2AC40FA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861D40-D725-49D3-ABA5-CBD8F07B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573BAA-1D98-46E9-8F60-DBB39E17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99EE31-8273-42B7-AB17-CF57539D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0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9932D-E846-4489-BBEA-209AF6D0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9B2A45-D7C7-49F7-830C-4012775C4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A81FA6-96B2-413B-BF4D-F4142F23C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C04306-5B3B-4EBD-8B7E-DD45C227C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E325AD-629B-4300-A50E-3CDFEAF75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E07451-44A5-475D-9B8D-ED15E6F7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4F81B9-A852-4515-BAB1-677F19AB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FFF2D0-366E-49C1-9CB0-99527783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409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E4205-F09F-4B4B-8A79-F5545634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08A7C5-2D4C-4F27-91BF-33770D24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20E0D5-E446-48AE-A8C8-CE112234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F091DE-9E81-4D9A-A786-B981AE28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07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3C32D-82A9-4139-8D1B-F178D32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A3390F-6CC4-4131-944F-3AE84A9A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C00909-0D5C-4DEB-A7C2-2E5E48F6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748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879A1-2F5D-4239-A3EB-AAF693E6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E225D2-82DF-4B95-9512-5BFE168A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F97A64-61D0-4961-93E7-B9BE96D8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6687A-DCD5-4682-9AF1-4BAA1569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DB5785-1FAA-4FFB-AA41-DDD7D4DC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50AA9E-F94B-483B-8FF5-F24AA2F5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582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C8964-4540-464D-84E3-A595B4AB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C50023-9DC0-4047-9C6C-7B5169B06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F67084-2164-49DB-94A1-125B376F7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0C72A6-8089-41F9-A840-8E60B63F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D61198-EF77-4A2C-8927-C9628CFD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51DA0-8038-4067-B578-E9D9351A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94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852945-E774-4EBE-9570-586EFF2B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D8AFBC-E815-406A-A0CE-8AF9A4E3E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D2CF99-6FFA-4AF3-8A54-05E55FA02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6ADD-1662-42FC-8489-B757A987792F}" type="datetimeFigureOut">
              <a:rPr lang="es-ES" smtClean="0"/>
              <a:pPr/>
              <a:t>08/09/2022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DD4236-4BA4-4162-903A-3387773C0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BFE19-1F93-4415-8139-B6FF19813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EE7E-EDAA-41A5-B6FD-E7C65A48E40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8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788F31AF-0F46-A3A4-AA07-E34F6D4F2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25" y="-16346"/>
            <a:ext cx="9090132" cy="6874346"/>
          </a:xfrm>
        </p:spPr>
      </p:pic>
    </p:spTree>
    <p:extLst>
      <p:ext uri="{BB962C8B-B14F-4D97-AF65-F5344CB8AC3E}">
        <p14:creationId xmlns:p14="http://schemas.microsoft.com/office/powerpoint/2010/main" val="96640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32A843-1554-4CE3-8D24-467732BCC805}"/>
              </a:ext>
            </a:extLst>
          </p:cNvPr>
          <p:cNvSpPr/>
          <p:nvPr/>
        </p:nvSpPr>
        <p:spPr>
          <a:xfrm>
            <a:off x="838199" y="548464"/>
            <a:ext cx="3807187" cy="222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ED94FE-0A53-4A4A-8E55-0ADD9322106D}"/>
              </a:ext>
            </a:extLst>
          </p:cNvPr>
          <p:cNvSpPr/>
          <p:nvPr/>
        </p:nvSpPr>
        <p:spPr>
          <a:xfrm>
            <a:off x="351693" y="2962280"/>
            <a:ext cx="4293694" cy="2369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APP: CÓDIGO UGSH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05775C-4570-4494-8BC2-148FD1B90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36" b="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709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ángulo 1"/>
          <p:cNvSpPr/>
          <p:nvPr/>
        </p:nvSpPr>
        <p:spPr>
          <a:xfrm>
            <a:off x="1266840" y="186120"/>
            <a:ext cx="9658080" cy="255996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14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5B9BD5"/>
                </a:solidFill>
                <a:latin typeface="Calibri"/>
              </a:rPr>
              <a:t>WEB CENTRO: WWW.PONTIFICEPABLOVI.COM</a:t>
            </a:r>
            <a:endParaRPr lang="es-ES" sz="5400" b="0" strike="noStrike" spc="-1" dirty="0">
              <a:latin typeface="Arial"/>
            </a:endParaRPr>
          </a:p>
        </p:txBody>
      </p:sp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A826666F-0BD5-8D97-19A8-17B7B5C8F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52" y="1908449"/>
            <a:ext cx="8951656" cy="47634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9BEC44D-4C1C-158A-1A47-FE97CE8A898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" sz="40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Agenda Escolar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5D2131D2-08AC-4591-7FD7-C0FBC2F200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018843"/>
              </p:ext>
            </p:extLst>
          </p:nvPr>
        </p:nvGraphicFramePr>
        <p:xfrm>
          <a:off x="1981200" y="163934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Marcador de contenido 5"/>
          <p:cNvGrpSpPr/>
          <p:nvPr/>
        </p:nvGrpSpPr>
        <p:grpSpPr>
          <a:xfrm>
            <a:off x="838080" y="1225080"/>
            <a:ext cx="10515240" cy="4963320"/>
            <a:chOff x="838080" y="1306800"/>
            <a:chExt cx="10515240" cy="4881600"/>
          </a:xfrm>
        </p:grpSpPr>
        <p:sp>
          <p:nvSpPr>
            <p:cNvPr id="166" name="Rectángulo 165"/>
            <p:cNvSpPr/>
            <p:nvPr/>
          </p:nvSpPr>
          <p:spPr>
            <a:xfrm>
              <a:off x="838080" y="1306800"/>
              <a:ext cx="10515240" cy="4881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Rectángulo: esquinas redondeadas 169"/>
            <p:cNvSpPr/>
            <p:nvPr/>
          </p:nvSpPr>
          <p:spPr>
            <a:xfrm>
              <a:off x="1177292" y="1609601"/>
              <a:ext cx="9957740" cy="8784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56"/>
                </a:spcAft>
              </a:pPr>
              <a:r>
                <a:rPr lang="es-ES" sz="2400" b="0" strike="noStrike" spc="-1" dirty="0">
                  <a:solidFill>
                    <a:srgbClr val="FFFFFF"/>
                  </a:solidFill>
                  <a:latin typeface="Calibri"/>
                </a:rPr>
                <a:t>MOCHILA (NO DE CARRO)  </a:t>
              </a:r>
              <a:endParaRPr lang="es-ES" sz="2400" b="0" strike="noStrike" spc="-1" dirty="0">
                <a:latin typeface="Arial"/>
              </a:endParaRPr>
            </a:p>
            <a:p>
              <a:pPr marL="0" lvl="1">
                <a:lnSpc>
                  <a:spcPct val="90000"/>
                </a:lnSpc>
                <a:spcAft>
                  <a:spcPts val="150"/>
                </a:spcAft>
                <a:buClr>
                  <a:srgbClr val="FFFFFF"/>
                </a:buClr>
              </a:pPr>
              <a:r>
                <a:rPr lang="es-ES" sz="2400" b="0" strike="noStrike" spc="-1" dirty="0">
                  <a:solidFill>
                    <a:srgbClr val="FFFFFF"/>
                  </a:solidFill>
                  <a:latin typeface="Calibri"/>
                </a:rPr>
                <a:t>DESAYUNO,BOTELLA DE AGUA, KLEENEX, GEL HIDROALCOHOLICO</a:t>
              </a:r>
              <a:endParaRPr lang="es-ES" sz="2400" b="0" strike="noStrike" spc="-1" dirty="0">
                <a:latin typeface="Arial"/>
              </a:endParaRPr>
            </a:p>
          </p:txBody>
        </p:sp>
      </p:grpSp>
      <p:sp>
        <p:nvSpPr>
          <p:cNvPr id="176" name="Rectángulo 3"/>
          <p:cNvSpPr/>
          <p:nvPr/>
        </p:nvSpPr>
        <p:spPr>
          <a:xfrm>
            <a:off x="3075670" y="371520"/>
            <a:ext cx="4742260" cy="52322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numCol="1" spcCol="14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F8CBAD"/>
                </a:solidFill>
                <a:latin typeface="Calibri"/>
              </a:rPr>
              <a:t>RECOMENDACIONES TUTORAS</a:t>
            </a:r>
            <a:endParaRPr lang="es-ES" sz="2800" b="0" strike="noStrike" spc="-1" dirty="0">
              <a:latin typeface="Arial"/>
            </a:endParaRPr>
          </a:p>
        </p:txBody>
      </p:sp>
      <p:pic>
        <p:nvPicPr>
          <p:cNvPr id="21506" name="Picture 2" descr="Escuela desayuno jugo icono botella, estilo de dibujos animados - vector de  stock 3630079 | Crushpixel">
            <a:extLst>
              <a:ext uri="{FF2B5EF4-FFF2-40B4-BE49-F238E27FC236}">
                <a16:creationId xmlns:a16="http://schemas.microsoft.com/office/drawing/2014/main" id="{4883ED68-701B-5F0E-0011-DBF5F71B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42" y="2612922"/>
            <a:ext cx="3923072" cy="39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Mochila Infantil con Música Baby Shark | Las mejores ofertas de Carrefour">
            <a:extLst>
              <a:ext uri="{FF2B5EF4-FFF2-40B4-BE49-F238E27FC236}">
                <a16:creationId xmlns:a16="http://schemas.microsoft.com/office/drawing/2014/main" id="{DDCD0C14-4554-4185-C028-540BE443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3" y="37067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Pañuelos Kleenex">
            <a:extLst>
              <a:ext uri="{FF2B5EF4-FFF2-40B4-BE49-F238E27FC236}">
                <a16:creationId xmlns:a16="http://schemas.microsoft.com/office/drawing/2014/main" id="{6C8D588E-88B7-20A3-B397-C3ED59B1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6059">
            <a:off x="7138576" y="3536233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gel hidroalcoholico PEQUEÑO">
            <a:extLst>
              <a:ext uri="{FF2B5EF4-FFF2-40B4-BE49-F238E27FC236}">
                <a16:creationId xmlns:a16="http://schemas.microsoft.com/office/drawing/2014/main" id="{4B7E0FBD-5966-6503-4282-19F9A137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625">
            <a:off x="8989572" y="2615185"/>
            <a:ext cx="3544353" cy="37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AFC95C-E340-452B-AD25-7C02D66A5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78" y="1902541"/>
            <a:ext cx="3314787" cy="168057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BBBB17B-9386-4CE2-AA56-E63E8BDE7BEE}"/>
              </a:ext>
            </a:extLst>
          </p:cNvPr>
          <p:cNvSpPr/>
          <p:nvPr/>
        </p:nvSpPr>
        <p:spPr>
          <a:xfrm>
            <a:off x="3479656" y="681037"/>
            <a:ext cx="440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UNIFORMIDAD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456FDF-18DC-402D-A6D5-9E98DAFC7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50" y="1900238"/>
            <a:ext cx="3314787" cy="16805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C57D797-F441-404B-AFF3-E315BA331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78" y="4136308"/>
            <a:ext cx="3314787" cy="18367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126832-94D2-4585-8909-B271C665F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451" y="4136308"/>
            <a:ext cx="3872789" cy="18367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247CC1-6100-463D-BAEA-ED189924F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988" y="2553468"/>
            <a:ext cx="1815434" cy="23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834730E-461E-46F4-978F-BE9A6E0D81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888B25FB-961C-4242-8F98-FEF42170EA78}"/>
              </a:ext>
            </a:extLst>
          </p:cNvPr>
          <p:cNvSpPr/>
          <p:nvPr/>
        </p:nvSpPr>
        <p:spPr>
          <a:xfrm>
            <a:off x="1878849" y="430612"/>
            <a:ext cx="6929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ENTREGA DE MATERIAL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3170C7-F440-4AA9-8CB3-30E964D6D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6784" y="329938"/>
            <a:ext cx="2755854" cy="22247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F41FCB7-C73B-4F99-A809-1CE0626ADE2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5396" y="4051219"/>
            <a:ext cx="1918073" cy="21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06DDDC-80C3-485E-BF0E-7EB529F89FD6}"/>
              </a:ext>
            </a:extLst>
          </p:cNvPr>
          <p:cNvSpPr/>
          <p:nvPr/>
        </p:nvSpPr>
        <p:spPr>
          <a:xfrm>
            <a:off x="3213929" y="1717653"/>
            <a:ext cx="5849048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80808"/>
                </a:solidFill>
                <a:latin typeface="+mj-lt"/>
                <a:ea typeface="+mj-ea"/>
                <a:cs typeface="+mj-cs"/>
              </a:rPr>
              <a:t>CUESTIONES PEDAGÓGICAS</a:t>
            </a:r>
            <a:endParaRPr lang="en-US" sz="36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80808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B4181F-9D32-4F67-9F93-5ED5E6F8387E}"/>
              </a:ext>
            </a:extLst>
          </p:cNvPr>
          <p:cNvSpPr/>
          <p:nvPr/>
        </p:nvSpPr>
        <p:spPr>
          <a:xfrm>
            <a:off x="3545773" y="3138214"/>
            <a:ext cx="54464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PRÓXIMA REUNIÓN CON TUTORAS EN OCTUBRE</a:t>
            </a:r>
          </a:p>
        </p:txBody>
      </p:sp>
    </p:spTree>
    <p:extLst>
      <p:ext uri="{BB962C8B-B14F-4D97-AF65-F5344CB8AC3E}">
        <p14:creationId xmlns:p14="http://schemas.microsoft.com/office/powerpoint/2010/main" val="157884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4309F5B-92B1-40A9-91F9-7079755C7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395878"/>
              </p:ext>
            </p:extLst>
          </p:nvPr>
        </p:nvGraphicFramePr>
        <p:xfrm>
          <a:off x="1967912" y="2874846"/>
          <a:ext cx="8360228" cy="275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8FB1E68-0CF5-48E9-823B-BBC32E78A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563" y="314526"/>
            <a:ext cx="4164926" cy="22457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19236D9-04DA-4DFA-9400-21D230D1FB0D}"/>
              </a:ext>
            </a:extLst>
          </p:cNvPr>
          <p:cNvSpPr/>
          <p:nvPr/>
        </p:nvSpPr>
        <p:spPr>
          <a:xfrm>
            <a:off x="15846" y="5719679"/>
            <a:ext cx="1217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LECTURA LISTAS AL FINAL DE LA REUNIÓN</a:t>
            </a:r>
          </a:p>
        </p:txBody>
      </p:sp>
    </p:spTree>
    <p:extLst>
      <p:ext uri="{BB962C8B-B14F-4D97-AF65-F5344CB8AC3E}">
        <p14:creationId xmlns:p14="http://schemas.microsoft.com/office/powerpoint/2010/main" val="173381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4185DA1-5F65-4709-BBAE-7C179E61D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030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B9EB52F9-B27C-4E36-BC5F-E9B3C18C46EE}"/>
              </a:ext>
            </a:extLst>
          </p:cNvPr>
          <p:cNvSpPr/>
          <p:nvPr/>
        </p:nvSpPr>
        <p:spPr>
          <a:xfrm>
            <a:off x="2323257" y="538995"/>
            <a:ext cx="6870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HORARIO 1º PRIMARIA</a:t>
            </a:r>
          </a:p>
        </p:txBody>
      </p:sp>
    </p:spTree>
    <p:extLst>
      <p:ext uri="{BB962C8B-B14F-4D97-AF65-F5344CB8AC3E}">
        <p14:creationId xmlns:p14="http://schemas.microsoft.com/office/powerpoint/2010/main" val="395644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BDA5404-8F24-0F9D-D964-CC537AAE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Horarios</a:t>
            </a:r>
            <a:br>
              <a:rPr lang="es-ES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</a:br>
            <a:r>
              <a:rPr lang="es-ES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Del 3 Octubre al 31 de Mayo</a:t>
            </a:r>
          </a:p>
        </p:txBody>
      </p:sp>
      <p:graphicFrame>
        <p:nvGraphicFramePr>
          <p:cNvPr id="5" name="4 Marcador de contenido">
            <a:extLst>
              <a:ext uri="{FF2B5EF4-FFF2-40B4-BE49-F238E27FC236}">
                <a16:creationId xmlns:a16="http://schemas.microsoft.com/office/drawing/2014/main" id="{204CB36C-3E5C-464B-1A58-C92805E952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FA4834F-C331-83AC-D228-D367A3280B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620689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F5812F-0989-493E-BBCA-3348C504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2" r="-1" b="70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5C593AD-2146-E044-9E89-571700C7F661}"/>
              </a:ext>
            </a:extLst>
          </p:cNvPr>
          <p:cNvSpPr/>
          <p:nvPr/>
        </p:nvSpPr>
        <p:spPr>
          <a:xfrm>
            <a:off x="584200" y="711200"/>
            <a:ext cx="4775200" cy="1905000"/>
          </a:xfrm>
          <a:prstGeom prst="rect">
            <a:avLst/>
          </a:prstGeom>
          <a:solidFill>
            <a:schemeClr val="tx1">
              <a:lumMod val="9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Lunes día 12 horario de adaptación. Del 13 al 30 de septiembre de 9 a 14 horas  </a:t>
            </a:r>
          </a:p>
          <a:p>
            <a:pPr algn="ctr"/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B66D857-A9BC-9519-93D7-31ECF975F68B}"/>
              </a:ext>
            </a:extLst>
          </p:cNvPr>
          <p:cNvSpPr/>
          <p:nvPr/>
        </p:nvSpPr>
        <p:spPr>
          <a:xfrm>
            <a:off x="10570029" y="1436914"/>
            <a:ext cx="609600" cy="794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F448882-9AC3-C75B-B934-F3BA6BA37118}"/>
              </a:ext>
            </a:extLst>
          </p:cNvPr>
          <p:cNvSpPr/>
          <p:nvPr/>
        </p:nvSpPr>
        <p:spPr>
          <a:xfrm>
            <a:off x="10580915" y="2471057"/>
            <a:ext cx="609600" cy="794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62D43D-742B-FE7B-8DBB-5A5E0D6602A7}"/>
              </a:ext>
            </a:extLst>
          </p:cNvPr>
          <p:cNvSpPr/>
          <p:nvPr/>
        </p:nvSpPr>
        <p:spPr>
          <a:xfrm>
            <a:off x="2667000" y="5067300"/>
            <a:ext cx="609600" cy="794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F3C88B1-4820-B0F5-C6EF-383CD51FA4B3}"/>
              </a:ext>
            </a:extLst>
          </p:cNvPr>
          <p:cNvSpPr/>
          <p:nvPr/>
        </p:nvSpPr>
        <p:spPr>
          <a:xfrm>
            <a:off x="2667000" y="3844472"/>
            <a:ext cx="609600" cy="794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CAAA0F-A612-DE78-1949-A351618412EF}"/>
              </a:ext>
            </a:extLst>
          </p:cNvPr>
          <p:cNvSpPr/>
          <p:nvPr/>
        </p:nvSpPr>
        <p:spPr>
          <a:xfrm>
            <a:off x="9764486" y="4408714"/>
            <a:ext cx="609600" cy="794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4A9CCE7-21AC-6DA4-7747-91EB5BE425CD}"/>
              </a:ext>
            </a:extLst>
          </p:cNvPr>
          <p:cNvSpPr/>
          <p:nvPr/>
        </p:nvSpPr>
        <p:spPr>
          <a:xfrm>
            <a:off x="9764486" y="5366657"/>
            <a:ext cx="609600" cy="794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4263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8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Freeform: Shape 10"/>
          <p:cNvSpPr/>
          <p:nvPr/>
        </p:nvSpPr>
        <p:spPr>
          <a:xfrm>
            <a:off x="0" y="0"/>
            <a:ext cx="4167000" cy="6857640"/>
          </a:xfrm>
          <a:custGeom>
            <a:avLst/>
            <a:gdLst/>
            <a:ahLst/>
            <a:cxn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Rectángulo 3"/>
          <p:cNvSpPr/>
          <p:nvPr/>
        </p:nvSpPr>
        <p:spPr>
          <a:xfrm>
            <a:off x="686880" y="1153440"/>
            <a:ext cx="3200040" cy="446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sz="4400" b="1" strike="noStrike" spc="-1" dirty="0">
                <a:solidFill>
                  <a:srgbClr val="FFFFFF"/>
                </a:solidFill>
                <a:latin typeface="Calibri Light"/>
              </a:rPr>
              <a:t>DÍAS DE LLUVIA</a:t>
            </a:r>
            <a:endParaRPr lang="es-ES" sz="4400" b="0" strike="noStrike" spc="-1" dirty="0">
              <a:latin typeface="Arial"/>
            </a:endParaRPr>
          </a:p>
        </p:txBody>
      </p:sp>
      <p:sp>
        <p:nvSpPr>
          <p:cNvPr id="121" name="Arc 12"/>
          <p:cNvSpPr/>
          <p:nvPr/>
        </p:nvSpPr>
        <p:spPr>
          <a:xfrm flipV="1">
            <a:off x="7550280" y="245520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4447440" y="591480"/>
            <a:ext cx="6906240" cy="558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0" indent="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EN CASO DE LLUVIA SALDREMOS POR LA PUERTA PRINCIPAL DEL CENTRO EN EL MISMO HORARIO Y ORDEN DEL RESTO DE DÍAS</a:t>
            </a: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Imagen 1"/>
          <p:cNvPicPr/>
          <p:nvPr/>
        </p:nvPicPr>
        <p:blipFill>
          <a:blip r:embed="rId2"/>
          <a:stretch/>
        </p:blipFill>
        <p:spPr>
          <a:xfrm>
            <a:off x="8960400" y="229320"/>
            <a:ext cx="2142720" cy="213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E02E4E-F25C-4358-A261-B0A05E52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480060"/>
            <a:ext cx="10083377" cy="557106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889C3B-C056-41F6-9BA4-77D94B5CCEB3}"/>
              </a:ext>
            </a:extLst>
          </p:cNvPr>
          <p:cNvSpPr txBox="1"/>
          <p:nvPr/>
        </p:nvSpPr>
        <p:spPr>
          <a:xfrm>
            <a:off x="9242474" y="4515729"/>
            <a:ext cx="151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PATIO Mª AUXILIADORA</a:t>
            </a:r>
          </a:p>
        </p:txBody>
      </p:sp>
    </p:spTree>
    <p:extLst>
      <p:ext uri="{BB962C8B-B14F-4D97-AF65-F5344CB8AC3E}">
        <p14:creationId xmlns:p14="http://schemas.microsoft.com/office/powerpoint/2010/main" val="257644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392AE31-C525-404F-BF61-76ABF552C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3230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C35F881-4455-4946-B22D-B177823A7E75}"/>
              </a:ext>
            </a:extLst>
          </p:cNvPr>
          <p:cNvSpPr/>
          <p:nvPr/>
        </p:nvSpPr>
        <p:spPr>
          <a:xfrm>
            <a:off x="2787446" y="504354"/>
            <a:ext cx="598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COMUNICACIÓN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813DD1-05FC-47F1-9B87-69C3E5461A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513" y="129136"/>
            <a:ext cx="2452933" cy="16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1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309</Words>
  <Application>Microsoft Office PowerPoint</Application>
  <PresentationFormat>Panorámica</PresentationFormat>
  <Paragraphs>67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Horarios Del 3 Octubre al 31 de Mayo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 Escolar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Jimenez</dc:creator>
  <cp:lastModifiedBy>Jose</cp:lastModifiedBy>
  <cp:revision>43</cp:revision>
  <dcterms:created xsi:type="dcterms:W3CDTF">2020-08-30T19:35:01Z</dcterms:created>
  <dcterms:modified xsi:type="dcterms:W3CDTF">2022-09-08T13:31:09Z</dcterms:modified>
</cp:coreProperties>
</file>